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Aileron Regular" panose="020B0604020202020204" charset="0"/>
      <p:regular r:id="rId28"/>
    </p:embeddedFont>
    <p:embeddedFont>
      <p:font typeface="Aileron Regular Bold" panose="020B0604020202020204" charset="0"/>
      <p:regular r:id="rId29"/>
    </p:embeddedFont>
    <p:embeddedFont>
      <p:font typeface="Assistant Regular" panose="020B0604020202020204" charset="-79"/>
      <p:regular r:id="rId30"/>
    </p:embeddedFont>
    <p:embeddedFont>
      <p:font typeface="Assistant Regular Bold" panose="020B0604020202020204" charset="-79"/>
      <p:regular r:id="rId31"/>
    </p:embeddedFont>
    <p:embeddedFont>
      <p:font typeface="Calibri" panose="020F0502020204030204" pitchFamily="34" charset="0"/>
      <p:regular r:id="rId32"/>
      <p:bold r:id="rId33"/>
      <p:italic r:id="rId34"/>
      <p:boldItalic r:id="rId35"/>
    </p:embeddedFont>
    <p:embeddedFont>
      <p:font typeface="Halant Medium" panose="020B0604020202020204" charset="0"/>
      <p:regular r:id="rId36"/>
    </p:embeddedFont>
    <p:embeddedFont>
      <p:font typeface="Halant Medium Bold" panose="020B0604020202020204" charset="0"/>
      <p:regular r:id="rId37"/>
    </p:embeddedFont>
    <p:embeddedFont>
      <p:font typeface="HK Grotesk Bold"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ECE3FF"/>
    <a:srgbClr val="B2ECF0"/>
    <a:srgbClr val="78DD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D8A2D2-2E30-4F46-8A1F-5A268674FAC8}" v="162" dt="2022-12-06T04:34:47.772"/>
    <p1510:client id="{EEC90ABF-9F40-47A2-9AC8-E1572B54D38D}" v="122" dt="2022-12-06T03:38:56.410"/>
  </p1510:revLst>
</p1510:revInfo>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850"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s, Kamalika" userId="efceac1c-2cb2-48ca-8d9c-a271dcf53650" providerId="ADAL" clId="{93D8A2D2-2E30-4F46-8A1F-5A268674FAC8}"/>
    <pc:docChg chg="undo custSel modSld">
      <pc:chgData name="Das, Kamalika" userId="efceac1c-2cb2-48ca-8d9c-a271dcf53650" providerId="ADAL" clId="{93D8A2D2-2E30-4F46-8A1F-5A268674FAC8}" dt="2022-12-06T04:35:44.354" v="167" actId="478"/>
      <pc:docMkLst>
        <pc:docMk/>
      </pc:docMkLst>
      <pc:sldChg chg="addSp delSp modSp mod modTransition delAnim modAnim">
        <pc:chgData name="Das, Kamalika" userId="efceac1c-2cb2-48ca-8d9c-a271dcf53650" providerId="ADAL" clId="{93D8A2D2-2E30-4F46-8A1F-5A268674FAC8}" dt="2022-12-06T04:35:37.588" v="165" actId="478"/>
        <pc:sldMkLst>
          <pc:docMk/>
          <pc:sldMk cId="0" sldId="256"/>
        </pc:sldMkLst>
        <pc:picChg chg="add del mod">
          <ac:chgData name="Das, Kamalika" userId="efceac1c-2cb2-48ca-8d9c-a271dcf53650" providerId="ADAL" clId="{93D8A2D2-2E30-4F46-8A1F-5A268674FAC8}" dt="2022-12-06T04:35:37.588" v="165" actId="478"/>
          <ac:picMkLst>
            <pc:docMk/>
            <pc:sldMk cId="0" sldId="256"/>
            <ac:picMk id="11" creationId="{3851CDD3-3399-7E71-11B2-FD86AE3221D6}"/>
          </ac:picMkLst>
        </pc:picChg>
        <pc:picChg chg="add del mod ord">
          <ac:chgData name="Das, Kamalika" userId="efceac1c-2cb2-48ca-8d9c-a271dcf53650" providerId="ADAL" clId="{93D8A2D2-2E30-4F46-8A1F-5A268674FAC8}" dt="2022-12-06T04:35:32.395" v="164" actId="478"/>
          <ac:picMkLst>
            <pc:docMk/>
            <pc:sldMk cId="0" sldId="256"/>
            <ac:picMk id="12" creationId="{495ACA36-D8FC-33E9-4850-B278D2486BE8}"/>
          </ac:picMkLst>
        </pc:picChg>
        <pc:picChg chg="add mod">
          <ac:chgData name="Das, Kamalika" userId="efceac1c-2cb2-48ca-8d9c-a271dcf53650" providerId="ADAL" clId="{93D8A2D2-2E30-4F46-8A1F-5A268674FAC8}" dt="2022-12-06T04:34:46.424" v="162"/>
          <ac:picMkLst>
            <pc:docMk/>
            <pc:sldMk cId="0" sldId="256"/>
            <ac:picMk id="13" creationId="{717C2DED-320A-21D5-394B-796E361F4F70}"/>
          </ac:picMkLst>
        </pc:picChg>
      </pc:sldChg>
      <pc:sldChg chg="addSp delSp modSp mod modTransition delAnim modAnim">
        <pc:chgData name="Das, Kamalika" userId="efceac1c-2cb2-48ca-8d9c-a271dcf53650" providerId="ADAL" clId="{93D8A2D2-2E30-4F46-8A1F-5A268674FAC8}" dt="2022-12-06T04:35:44.354" v="167" actId="478"/>
        <pc:sldMkLst>
          <pc:docMk/>
          <pc:sldMk cId="0" sldId="257"/>
        </pc:sldMkLst>
        <pc:picChg chg="add del mod">
          <ac:chgData name="Das, Kamalika" userId="efceac1c-2cb2-48ca-8d9c-a271dcf53650" providerId="ADAL" clId="{93D8A2D2-2E30-4F46-8A1F-5A268674FAC8}" dt="2022-12-06T04:35:44.354" v="167" actId="478"/>
          <ac:picMkLst>
            <pc:docMk/>
            <pc:sldMk cId="0" sldId="257"/>
            <ac:picMk id="11" creationId="{9B72A63D-A43A-DA21-178D-CE69C1DA5AB8}"/>
          </ac:picMkLst>
        </pc:picChg>
        <pc:picChg chg="add del mod ord">
          <ac:chgData name="Das, Kamalika" userId="efceac1c-2cb2-48ca-8d9c-a271dcf53650" providerId="ADAL" clId="{93D8A2D2-2E30-4F46-8A1F-5A268674FAC8}" dt="2022-12-06T04:35:41.835" v="166" actId="478"/>
          <ac:picMkLst>
            <pc:docMk/>
            <pc:sldMk cId="0" sldId="257"/>
            <ac:picMk id="14" creationId="{CA09E307-CDD4-00F6-CF5D-660442F3C288}"/>
          </ac:picMkLst>
        </pc:picChg>
        <pc:picChg chg="add mod">
          <ac:chgData name="Das, Kamalika" userId="efceac1c-2cb2-48ca-8d9c-a271dcf53650" providerId="ADAL" clId="{93D8A2D2-2E30-4F46-8A1F-5A268674FAC8}" dt="2022-12-06T04:34:46.424" v="162"/>
          <ac:picMkLst>
            <pc:docMk/>
            <pc:sldMk cId="0" sldId="257"/>
            <ac:picMk id="15" creationId="{5101AD13-C180-A950-4E04-43DBB346AC31}"/>
          </ac:picMkLst>
        </pc:picChg>
      </pc:sldChg>
      <pc:sldChg chg="addSp modSp modTransition modAnim">
        <pc:chgData name="Das, Kamalika" userId="efceac1c-2cb2-48ca-8d9c-a271dcf53650" providerId="ADAL" clId="{93D8A2D2-2E30-4F46-8A1F-5A268674FAC8}" dt="2022-12-06T04:34:47.772" v="163"/>
        <pc:sldMkLst>
          <pc:docMk/>
          <pc:sldMk cId="0" sldId="258"/>
        </pc:sldMkLst>
        <pc:picChg chg="add mod">
          <ac:chgData name="Das, Kamalika" userId="efceac1c-2cb2-48ca-8d9c-a271dcf53650" providerId="ADAL" clId="{93D8A2D2-2E30-4F46-8A1F-5A268674FAC8}" dt="2022-12-06T04:34:46.424" v="162"/>
          <ac:picMkLst>
            <pc:docMk/>
            <pc:sldMk cId="0" sldId="258"/>
            <ac:picMk id="16" creationId="{38719AE1-0D73-6CF6-FB51-C07488EBB63E}"/>
          </ac:picMkLst>
        </pc:picChg>
      </pc:sldChg>
      <pc:sldChg chg="addSp modSp mod modTransition modAnim">
        <pc:chgData name="Das, Kamalika" userId="efceac1c-2cb2-48ca-8d9c-a271dcf53650" providerId="ADAL" clId="{93D8A2D2-2E30-4F46-8A1F-5A268674FAC8}" dt="2022-12-06T04:34:47.772" v="163"/>
        <pc:sldMkLst>
          <pc:docMk/>
          <pc:sldMk cId="0" sldId="259"/>
        </pc:sldMkLst>
        <pc:spChg chg="mod">
          <ac:chgData name="Das, Kamalika" userId="efceac1c-2cb2-48ca-8d9c-a271dcf53650" providerId="ADAL" clId="{93D8A2D2-2E30-4F46-8A1F-5A268674FAC8}" dt="2022-12-06T02:22:35.899" v="35" actId="1076"/>
          <ac:spMkLst>
            <pc:docMk/>
            <pc:sldMk cId="0" sldId="259"/>
            <ac:spMk id="5" creationId="{00000000-0000-0000-0000-000000000000}"/>
          </ac:spMkLst>
        </pc:spChg>
        <pc:spChg chg="mod">
          <ac:chgData name="Das, Kamalika" userId="efceac1c-2cb2-48ca-8d9c-a271dcf53650" providerId="ADAL" clId="{93D8A2D2-2E30-4F46-8A1F-5A268674FAC8}" dt="2022-12-06T02:23:24.723" v="40" actId="14100"/>
          <ac:spMkLst>
            <pc:docMk/>
            <pc:sldMk cId="0" sldId="259"/>
            <ac:spMk id="6" creationId="{00000000-0000-0000-0000-000000000000}"/>
          </ac:spMkLst>
        </pc:spChg>
        <pc:spChg chg="mod">
          <ac:chgData name="Das, Kamalika" userId="efceac1c-2cb2-48ca-8d9c-a271dcf53650" providerId="ADAL" clId="{93D8A2D2-2E30-4F46-8A1F-5A268674FAC8}" dt="2022-12-06T02:20:54.807" v="23" actId="20577"/>
          <ac:spMkLst>
            <pc:docMk/>
            <pc:sldMk cId="0" sldId="259"/>
            <ac:spMk id="11" creationId="{00000000-0000-0000-0000-000000000000}"/>
          </ac:spMkLst>
        </pc:spChg>
        <pc:spChg chg="mod">
          <ac:chgData name="Das, Kamalika" userId="efceac1c-2cb2-48ca-8d9c-a271dcf53650" providerId="ADAL" clId="{93D8A2D2-2E30-4F46-8A1F-5A268674FAC8}" dt="2022-12-06T02:22:09.386" v="31" actId="14100"/>
          <ac:spMkLst>
            <pc:docMk/>
            <pc:sldMk cId="0" sldId="259"/>
            <ac:spMk id="12" creationId="{00000000-0000-0000-0000-000000000000}"/>
          </ac:spMkLst>
        </pc:spChg>
        <pc:spChg chg="mod">
          <ac:chgData name="Das, Kamalika" userId="efceac1c-2cb2-48ca-8d9c-a271dcf53650" providerId="ADAL" clId="{93D8A2D2-2E30-4F46-8A1F-5A268674FAC8}" dt="2022-12-06T02:21:11.262" v="25" actId="1076"/>
          <ac:spMkLst>
            <pc:docMk/>
            <pc:sldMk cId="0" sldId="259"/>
            <ac:spMk id="17" creationId="{00000000-0000-0000-0000-000000000000}"/>
          </ac:spMkLst>
        </pc:spChg>
        <pc:spChg chg="mod">
          <ac:chgData name="Das, Kamalika" userId="efceac1c-2cb2-48ca-8d9c-a271dcf53650" providerId="ADAL" clId="{93D8A2D2-2E30-4F46-8A1F-5A268674FAC8}" dt="2022-12-06T02:21:25.353" v="26" actId="14100"/>
          <ac:spMkLst>
            <pc:docMk/>
            <pc:sldMk cId="0" sldId="259"/>
            <ac:spMk id="18" creationId="{00000000-0000-0000-0000-000000000000}"/>
          </ac:spMkLst>
        </pc:spChg>
        <pc:spChg chg="mod">
          <ac:chgData name="Das, Kamalika" userId="efceac1c-2cb2-48ca-8d9c-a271dcf53650" providerId="ADAL" clId="{93D8A2D2-2E30-4F46-8A1F-5A268674FAC8}" dt="2022-12-06T02:19:32.212" v="8" actId="1076"/>
          <ac:spMkLst>
            <pc:docMk/>
            <pc:sldMk cId="0" sldId="259"/>
            <ac:spMk id="23" creationId="{00000000-0000-0000-0000-000000000000}"/>
          </ac:spMkLst>
        </pc:spChg>
        <pc:spChg chg="mod">
          <ac:chgData name="Das, Kamalika" userId="efceac1c-2cb2-48ca-8d9c-a271dcf53650" providerId="ADAL" clId="{93D8A2D2-2E30-4F46-8A1F-5A268674FAC8}" dt="2022-12-06T02:19:27.344" v="6" actId="1076"/>
          <ac:spMkLst>
            <pc:docMk/>
            <pc:sldMk cId="0" sldId="259"/>
            <ac:spMk id="24" creationId="{00000000-0000-0000-0000-000000000000}"/>
          </ac:spMkLst>
        </pc:spChg>
        <pc:spChg chg="mod">
          <ac:chgData name="Das, Kamalika" userId="efceac1c-2cb2-48ca-8d9c-a271dcf53650" providerId="ADAL" clId="{93D8A2D2-2E30-4F46-8A1F-5A268674FAC8}" dt="2022-12-06T02:19:37.738" v="10" actId="1076"/>
          <ac:spMkLst>
            <pc:docMk/>
            <pc:sldMk cId="0" sldId="259"/>
            <ac:spMk id="27" creationId="{00000000-0000-0000-0000-000000000000}"/>
          </ac:spMkLst>
        </pc:spChg>
        <pc:grpChg chg="mod">
          <ac:chgData name="Das, Kamalika" userId="efceac1c-2cb2-48ca-8d9c-a271dcf53650" providerId="ADAL" clId="{93D8A2D2-2E30-4F46-8A1F-5A268674FAC8}" dt="2022-12-06T02:19:16.630" v="5" actId="14100"/>
          <ac:grpSpMkLst>
            <pc:docMk/>
            <pc:sldMk cId="0" sldId="259"/>
            <ac:grpSpMk id="3" creationId="{00000000-0000-0000-0000-000000000000}"/>
          </ac:grpSpMkLst>
        </pc:grpChg>
        <pc:picChg chg="add mod">
          <ac:chgData name="Das, Kamalika" userId="efceac1c-2cb2-48ca-8d9c-a271dcf53650" providerId="ADAL" clId="{93D8A2D2-2E30-4F46-8A1F-5A268674FAC8}" dt="2022-12-06T04:34:46.424" v="162"/>
          <ac:picMkLst>
            <pc:docMk/>
            <pc:sldMk cId="0" sldId="259"/>
            <ac:picMk id="35" creationId="{769C72F8-6AFE-3EE7-7075-EDD91870949B}"/>
          </ac:picMkLst>
        </pc:picChg>
      </pc:sldChg>
      <pc:sldChg chg="addSp modSp mod modTransition modAnim">
        <pc:chgData name="Das, Kamalika" userId="efceac1c-2cb2-48ca-8d9c-a271dcf53650" providerId="ADAL" clId="{93D8A2D2-2E30-4F46-8A1F-5A268674FAC8}" dt="2022-12-06T04:34:47.772" v="163"/>
        <pc:sldMkLst>
          <pc:docMk/>
          <pc:sldMk cId="0" sldId="260"/>
        </pc:sldMkLst>
        <pc:graphicFrameChg chg="mod modGraphic">
          <ac:chgData name="Das, Kamalika" userId="efceac1c-2cb2-48ca-8d9c-a271dcf53650" providerId="ADAL" clId="{93D8A2D2-2E30-4F46-8A1F-5A268674FAC8}" dt="2022-12-06T02:35:42.031" v="154" actId="20577"/>
          <ac:graphicFrameMkLst>
            <pc:docMk/>
            <pc:sldMk cId="0" sldId="260"/>
            <ac:graphicFrameMk id="2" creationId="{00000000-0000-0000-0000-000000000000}"/>
          </ac:graphicFrameMkLst>
        </pc:graphicFrameChg>
        <pc:picChg chg="add mod">
          <ac:chgData name="Das, Kamalika" userId="efceac1c-2cb2-48ca-8d9c-a271dcf53650" providerId="ADAL" clId="{93D8A2D2-2E30-4F46-8A1F-5A268674FAC8}" dt="2022-12-06T04:34:46.424" v="162"/>
          <ac:picMkLst>
            <pc:docMk/>
            <pc:sldMk cId="0" sldId="260"/>
            <ac:picMk id="22" creationId="{0BE786F6-3784-32CB-F37D-524C8B709E09}"/>
          </ac:picMkLst>
        </pc:picChg>
      </pc:sldChg>
      <pc:sldChg chg="modTransition">
        <pc:chgData name="Das, Kamalika" userId="efceac1c-2cb2-48ca-8d9c-a271dcf53650" providerId="ADAL" clId="{93D8A2D2-2E30-4F46-8A1F-5A268674FAC8}" dt="2022-12-06T04:34:47.772" v="163"/>
        <pc:sldMkLst>
          <pc:docMk/>
          <pc:sldMk cId="0" sldId="261"/>
        </pc:sldMkLst>
      </pc:sldChg>
      <pc:sldChg chg="modSp mod modTransition">
        <pc:chgData name="Das, Kamalika" userId="efceac1c-2cb2-48ca-8d9c-a271dcf53650" providerId="ADAL" clId="{93D8A2D2-2E30-4F46-8A1F-5A268674FAC8}" dt="2022-12-06T04:34:47.772" v="163"/>
        <pc:sldMkLst>
          <pc:docMk/>
          <pc:sldMk cId="0" sldId="262"/>
        </pc:sldMkLst>
        <pc:spChg chg="mod">
          <ac:chgData name="Das, Kamalika" userId="efceac1c-2cb2-48ca-8d9c-a271dcf53650" providerId="ADAL" clId="{93D8A2D2-2E30-4F46-8A1F-5A268674FAC8}" dt="2022-12-06T02:26:22.727" v="106" actId="14100"/>
          <ac:spMkLst>
            <pc:docMk/>
            <pc:sldMk cId="0" sldId="262"/>
            <ac:spMk id="3" creationId="{00000000-0000-0000-0000-000000000000}"/>
          </ac:spMkLst>
        </pc:spChg>
      </pc:sldChg>
      <pc:sldChg chg="modTransition">
        <pc:chgData name="Das, Kamalika" userId="efceac1c-2cb2-48ca-8d9c-a271dcf53650" providerId="ADAL" clId="{93D8A2D2-2E30-4F46-8A1F-5A268674FAC8}" dt="2022-12-06T04:34:47.772" v="163"/>
        <pc:sldMkLst>
          <pc:docMk/>
          <pc:sldMk cId="0" sldId="263"/>
        </pc:sldMkLst>
      </pc:sldChg>
      <pc:sldChg chg="modTransition">
        <pc:chgData name="Das, Kamalika" userId="efceac1c-2cb2-48ca-8d9c-a271dcf53650" providerId="ADAL" clId="{93D8A2D2-2E30-4F46-8A1F-5A268674FAC8}" dt="2022-12-06T04:34:47.772" v="163"/>
        <pc:sldMkLst>
          <pc:docMk/>
          <pc:sldMk cId="0" sldId="264"/>
        </pc:sldMkLst>
      </pc:sldChg>
      <pc:sldChg chg="modTransition">
        <pc:chgData name="Das, Kamalika" userId="efceac1c-2cb2-48ca-8d9c-a271dcf53650" providerId="ADAL" clId="{93D8A2D2-2E30-4F46-8A1F-5A268674FAC8}" dt="2022-12-06T04:34:47.772" v="163"/>
        <pc:sldMkLst>
          <pc:docMk/>
          <pc:sldMk cId="0" sldId="265"/>
        </pc:sldMkLst>
      </pc:sldChg>
      <pc:sldChg chg="modSp mod modTransition">
        <pc:chgData name="Das, Kamalika" userId="efceac1c-2cb2-48ca-8d9c-a271dcf53650" providerId="ADAL" clId="{93D8A2D2-2E30-4F46-8A1F-5A268674FAC8}" dt="2022-12-06T04:34:47.772" v="163"/>
        <pc:sldMkLst>
          <pc:docMk/>
          <pc:sldMk cId="0" sldId="266"/>
        </pc:sldMkLst>
        <pc:spChg chg="mod">
          <ac:chgData name="Das, Kamalika" userId="efceac1c-2cb2-48ca-8d9c-a271dcf53650" providerId="ADAL" clId="{93D8A2D2-2E30-4F46-8A1F-5A268674FAC8}" dt="2022-12-06T02:34:12.024" v="135" actId="20577"/>
          <ac:spMkLst>
            <pc:docMk/>
            <pc:sldMk cId="0" sldId="266"/>
            <ac:spMk id="4" creationId="{00000000-0000-0000-0000-000000000000}"/>
          </ac:spMkLst>
        </pc:spChg>
        <pc:spChg chg="mod">
          <ac:chgData name="Das, Kamalika" userId="efceac1c-2cb2-48ca-8d9c-a271dcf53650" providerId="ADAL" clId="{93D8A2D2-2E30-4F46-8A1F-5A268674FAC8}" dt="2022-12-06T02:34:38.118" v="139" actId="20577"/>
          <ac:spMkLst>
            <pc:docMk/>
            <pc:sldMk cId="0" sldId="266"/>
            <ac:spMk id="7" creationId="{00000000-0000-0000-0000-000000000000}"/>
          </ac:spMkLst>
        </pc:spChg>
        <pc:spChg chg="mod">
          <ac:chgData name="Das, Kamalika" userId="efceac1c-2cb2-48ca-8d9c-a271dcf53650" providerId="ADAL" clId="{93D8A2D2-2E30-4F46-8A1F-5A268674FAC8}" dt="2022-12-06T02:33:48.002" v="110" actId="1076"/>
          <ac:spMkLst>
            <pc:docMk/>
            <pc:sldMk cId="0" sldId="266"/>
            <ac:spMk id="9" creationId="{00000000-0000-0000-0000-000000000000}"/>
          </ac:spMkLst>
        </pc:spChg>
        <pc:spChg chg="mod">
          <ac:chgData name="Das, Kamalika" userId="efceac1c-2cb2-48ca-8d9c-a271dcf53650" providerId="ADAL" clId="{93D8A2D2-2E30-4F46-8A1F-5A268674FAC8}" dt="2022-12-06T02:33:53.065" v="111" actId="1076"/>
          <ac:spMkLst>
            <pc:docMk/>
            <pc:sldMk cId="0" sldId="266"/>
            <ac:spMk id="10" creationId="{00000000-0000-0000-0000-000000000000}"/>
          </ac:spMkLst>
        </pc:spChg>
        <pc:spChg chg="mod">
          <ac:chgData name="Das, Kamalika" userId="efceac1c-2cb2-48ca-8d9c-a271dcf53650" providerId="ADAL" clId="{93D8A2D2-2E30-4F46-8A1F-5A268674FAC8}" dt="2022-12-06T02:34:59.762" v="149" actId="20577"/>
          <ac:spMkLst>
            <pc:docMk/>
            <pc:sldMk cId="0" sldId="266"/>
            <ac:spMk id="19" creationId="{00000000-0000-0000-0000-000000000000}"/>
          </ac:spMkLst>
        </pc:spChg>
        <pc:spChg chg="mod">
          <ac:chgData name="Das, Kamalika" userId="efceac1c-2cb2-48ca-8d9c-a271dcf53650" providerId="ADAL" clId="{93D8A2D2-2E30-4F46-8A1F-5A268674FAC8}" dt="2022-12-06T02:34:44.763" v="141" actId="1076"/>
          <ac:spMkLst>
            <pc:docMk/>
            <pc:sldMk cId="0" sldId="266"/>
            <ac:spMk id="22" creationId="{00000000-0000-0000-0000-000000000000}"/>
          </ac:spMkLst>
        </pc:spChg>
      </pc:sldChg>
      <pc:sldChg chg="modTransition">
        <pc:chgData name="Das, Kamalika" userId="efceac1c-2cb2-48ca-8d9c-a271dcf53650" providerId="ADAL" clId="{93D8A2D2-2E30-4F46-8A1F-5A268674FAC8}" dt="2022-12-06T04:34:47.772" v="163"/>
        <pc:sldMkLst>
          <pc:docMk/>
          <pc:sldMk cId="0" sldId="267"/>
        </pc:sldMkLst>
      </pc:sldChg>
      <pc:sldChg chg="modTransition">
        <pc:chgData name="Das, Kamalika" userId="efceac1c-2cb2-48ca-8d9c-a271dcf53650" providerId="ADAL" clId="{93D8A2D2-2E30-4F46-8A1F-5A268674FAC8}" dt="2022-12-06T04:34:47.772" v="163"/>
        <pc:sldMkLst>
          <pc:docMk/>
          <pc:sldMk cId="0" sldId="268"/>
        </pc:sldMkLst>
      </pc:sldChg>
      <pc:sldChg chg="modTransition">
        <pc:chgData name="Das, Kamalika" userId="efceac1c-2cb2-48ca-8d9c-a271dcf53650" providerId="ADAL" clId="{93D8A2D2-2E30-4F46-8A1F-5A268674FAC8}" dt="2022-12-06T04:34:47.772" v="163"/>
        <pc:sldMkLst>
          <pc:docMk/>
          <pc:sldMk cId="0" sldId="269"/>
        </pc:sldMkLst>
      </pc:sldChg>
      <pc:sldChg chg="modTransition">
        <pc:chgData name="Das, Kamalika" userId="efceac1c-2cb2-48ca-8d9c-a271dcf53650" providerId="ADAL" clId="{93D8A2D2-2E30-4F46-8A1F-5A268674FAC8}" dt="2022-12-06T04:34:47.772" v="163"/>
        <pc:sldMkLst>
          <pc:docMk/>
          <pc:sldMk cId="0" sldId="270"/>
        </pc:sldMkLst>
      </pc:sldChg>
      <pc:sldChg chg="modTransition">
        <pc:chgData name="Das, Kamalika" userId="efceac1c-2cb2-48ca-8d9c-a271dcf53650" providerId="ADAL" clId="{93D8A2D2-2E30-4F46-8A1F-5A268674FAC8}" dt="2022-12-06T04:34:47.772" v="163"/>
        <pc:sldMkLst>
          <pc:docMk/>
          <pc:sldMk cId="0" sldId="271"/>
        </pc:sldMkLst>
      </pc:sldChg>
      <pc:sldChg chg="modTransition">
        <pc:chgData name="Das, Kamalika" userId="efceac1c-2cb2-48ca-8d9c-a271dcf53650" providerId="ADAL" clId="{93D8A2D2-2E30-4F46-8A1F-5A268674FAC8}" dt="2022-12-06T04:34:47.772" v="163"/>
        <pc:sldMkLst>
          <pc:docMk/>
          <pc:sldMk cId="0" sldId="272"/>
        </pc:sldMkLst>
      </pc:sldChg>
      <pc:sldChg chg="modTransition">
        <pc:chgData name="Das, Kamalika" userId="efceac1c-2cb2-48ca-8d9c-a271dcf53650" providerId="ADAL" clId="{93D8A2D2-2E30-4F46-8A1F-5A268674FAC8}" dt="2022-12-06T04:34:47.772" v="163"/>
        <pc:sldMkLst>
          <pc:docMk/>
          <pc:sldMk cId="0" sldId="273"/>
        </pc:sldMkLst>
      </pc:sldChg>
      <pc:sldChg chg="modTransition">
        <pc:chgData name="Das, Kamalika" userId="efceac1c-2cb2-48ca-8d9c-a271dcf53650" providerId="ADAL" clId="{93D8A2D2-2E30-4F46-8A1F-5A268674FAC8}" dt="2022-12-06T04:34:47.772" v="163"/>
        <pc:sldMkLst>
          <pc:docMk/>
          <pc:sldMk cId="0" sldId="274"/>
        </pc:sldMkLst>
      </pc:sldChg>
      <pc:sldChg chg="modTransition">
        <pc:chgData name="Das, Kamalika" userId="efceac1c-2cb2-48ca-8d9c-a271dcf53650" providerId="ADAL" clId="{93D8A2D2-2E30-4F46-8A1F-5A268674FAC8}" dt="2022-12-06T04:34:47.772" v="163"/>
        <pc:sldMkLst>
          <pc:docMk/>
          <pc:sldMk cId="0" sldId="275"/>
        </pc:sldMkLst>
      </pc:sldChg>
      <pc:sldChg chg="modTransition">
        <pc:chgData name="Das, Kamalika" userId="efceac1c-2cb2-48ca-8d9c-a271dcf53650" providerId="ADAL" clId="{93D8A2D2-2E30-4F46-8A1F-5A268674FAC8}" dt="2022-12-06T04:34:47.772" v="163"/>
        <pc:sldMkLst>
          <pc:docMk/>
          <pc:sldMk cId="0" sldId="276"/>
        </pc:sldMkLst>
      </pc:sldChg>
      <pc:sldChg chg="modTransition">
        <pc:chgData name="Das, Kamalika" userId="efceac1c-2cb2-48ca-8d9c-a271dcf53650" providerId="ADAL" clId="{93D8A2D2-2E30-4F46-8A1F-5A268674FAC8}" dt="2022-12-06T04:34:47.772" v="163"/>
        <pc:sldMkLst>
          <pc:docMk/>
          <pc:sldMk cId="0" sldId="277"/>
        </pc:sldMkLst>
      </pc:sldChg>
      <pc:sldChg chg="modSp mod modTransition">
        <pc:chgData name="Das, Kamalika" userId="efceac1c-2cb2-48ca-8d9c-a271dcf53650" providerId="ADAL" clId="{93D8A2D2-2E30-4F46-8A1F-5A268674FAC8}" dt="2022-12-06T04:34:47.772" v="163"/>
        <pc:sldMkLst>
          <pc:docMk/>
          <pc:sldMk cId="0" sldId="278"/>
        </pc:sldMkLst>
        <pc:graphicFrameChg chg="modGraphic">
          <ac:chgData name="Das, Kamalika" userId="efceac1c-2cb2-48ca-8d9c-a271dcf53650" providerId="ADAL" clId="{93D8A2D2-2E30-4F46-8A1F-5A268674FAC8}" dt="2022-12-06T02:36:29.825" v="156" actId="12385"/>
          <ac:graphicFrameMkLst>
            <pc:docMk/>
            <pc:sldMk cId="0" sldId="278"/>
            <ac:graphicFrameMk id="5" creationId="{00000000-0000-0000-0000-000000000000}"/>
          </ac:graphicFrameMkLst>
        </pc:graphicFrameChg>
      </pc:sldChg>
      <pc:sldChg chg="modSp mod modTransition">
        <pc:chgData name="Das, Kamalika" userId="efceac1c-2cb2-48ca-8d9c-a271dcf53650" providerId="ADAL" clId="{93D8A2D2-2E30-4F46-8A1F-5A268674FAC8}" dt="2022-12-06T04:34:47.772" v="163"/>
        <pc:sldMkLst>
          <pc:docMk/>
          <pc:sldMk cId="0" sldId="279"/>
        </pc:sldMkLst>
        <pc:graphicFrameChg chg="modGraphic">
          <ac:chgData name="Das, Kamalika" userId="efceac1c-2cb2-48ca-8d9c-a271dcf53650" providerId="ADAL" clId="{93D8A2D2-2E30-4F46-8A1F-5A268674FAC8}" dt="2022-12-06T02:35:28.501" v="153" actId="122"/>
          <ac:graphicFrameMkLst>
            <pc:docMk/>
            <pc:sldMk cId="0" sldId="279"/>
            <ac:graphicFrameMk id="3" creationId="{00000000-0000-0000-0000-000000000000}"/>
          </ac:graphicFrameMkLst>
        </pc:graphicFrameChg>
      </pc:sldChg>
      <pc:sldChg chg="modTransition">
        <pc:chgData name="Das, Kamalika" userId="efceac1c-2cb2-48ca-8d9c-a271dcf53650" providerId="ADAL" clId="{93D8A2D2-2E30-4F46-8A1F-5A268674FAC8}" dt="2022-12-06T04:34:47.772" v="163"/>
        <pc:sldMkLst>
          <pc:docMk/>
          <pc:sldMk cId="0" sldId="280"/>
        </pc:sldMkLst>
      </pc:sldChg>
    </pc:docChg>
  </pc:docChgLst>
  <pc:docChgLst>
    <pc:chgData name="Amisha Santosh Turkel" userId="6b355252-4e21-4bb0-a943-24f44d6db80b" providerId="ADAL" clId="{EEC90ABF-9F40-47A2-9AC8-E1572B54D38D}"/>
    <pc:docChg chg="undo custSel modSld">
      <pc:chgData name="Amisha Santosh Turkel" userId="6b355252-4e21-4bb0-a943-24f44d6db80b" providerId="ADAL" clId="{EEC90ABF-9F40-47A2-9AC8-E1572B54D38D}" dt="2022-12-06T03:38:56.410" v="247"/>
      <pc:docMkLst>
        <pc:docMk/>
      </pc:docMkLst>
      <pc:sldChg chg="delSp modSp mod">
        <pc:chgData name="Amisha Santosh Turkel" userId="6b355252-4e21-4bb0-a943-24f44d6db80b" providerId="ADAL" clId="{EEC90ABF-9F40-47A2-9AC8-E1572B54D38D}" dt="2022-12-06T03:15:38.289" v="127" actId="478"/>
        <pc:sldMkLst>
          <pc:docMk/>
          <pc:sldMk cId="0" sldId="258"/>
        </pc:sldMkLst>
        <pc:spChg chg="mod">
          <ac:chgData name="Amisha Santosh Turkel" userId="6b355252-4e21-4bb0-a943-24f44d6db80b" providerId="ADAL" clId="{EEC90ABF-9F40-47A2-9AC8-E1572B54D38D}" dt="2022-12-06T02:55:55.667" v="51" actId="207"/>
          <ac:spMkLst>
            <pc:docMk/>
            <pc:sldMk cId="0" sldId="258"/>
            <ac:spMk id="6" creationId="{00000000-0000-0000-0000-000000000000}"/>
          </ac:spMkLst>
        </pc:spChg>
        <pc:spChg chg="mod">
          <ac:chgData name="Amisha Santosh Turkel" userId="6b355252-4e21-4bb0-a943-24f44d6db80b" providerId="ADAL" clId="{EEC90ABF-9F40-47A2-9AC8-E1572B54D38D}" dt="2022-12-06T02:55:59.425" v="52" actId="207"/>
          <ac:spMkLst>
            <pc:docMk/>
            <pc:sldMk cId="0" sldId="258"/>
            <ac:spMk id="9" creationId="{00000000-0000-0000-0000-000000000000}"/>
          </ac:spMkLst>
        </pc:spChg>
        <pc:spChg chg="mod">
          <ac:chgData name="Amisha Santosh Turkel" userId="6b355252-4e21-4bb0-a943-24f44d6db80b" providerId="ADAL" clId="{EEC90ABF-9F40-47A2-9AC8-E1572B54D38D}" dt="2022-12-06T02:55:51.727" v="50" actId="207"/>
          <ac:spMkLst>
            <pc:docMk/>
            <pc:sldMk cId="0" sldId="258"/>
            <ac:spMk id="11" creationId="{00000000-0000-0000-0000-000000000000}"/>
          </ac:spMkLst>
        </pc:spChg>
        <pc:graphicFrameChg chg="modGraphic">
          <ac:chgData name="Amisha Santosh Turkel" userId="6b355252-4e21-4bb0-a943-24f44d6db80b" providerId="ADAL" clId="{EEC90ABF-9F40-47A2-9AC8-E1572B54D38D}" dt="2022-12-06T02:55:35.636" v="49" actId="122"/>
          <ac:graphicFrameMkLst>
            <pc:docMk/>
            <pc:sldMk cId="0" sldId="258"/>
            <ac:graphicFrameMk id="4" creationId="{00000000-0000-0000-0000-000000000000}"/>
          </ac:graphicFrameMkLst>
        </pc:graphicFrameChg>
        <pc:picChg chg="del">
          <ac:chgData name="Amisha Santosh Turkel" userId="6b355252-4e21-4bb0-a943-24f44d6db80b" providerId="ADAL" clId="{EEC90ABF-9F40-47A2-9AC8-E1572B54D38D}" dt="2022-12-06T03:15:38.289" v="127" actId="478"/>
          <ac:picMkLst>
            <pc:docMk/>
            <pc:sldMk cId="0" sldId="258"/>
            <ac:picMk id="2" creationId="{00000000-0000-0000-0000-000000000000}"/>
          </ac:picMkLst>
        </pc:picChg>
        <pc:picChg chg="del">
          <ac:chgData name="Amisha Santosh Turkel" userId="6b355252-4e21-4bb0-a943-24f44d6db80b" providerId="ADAL" clId="{EEC90ABF-9F40-47A2-9AC8-E1572B54D38D}" dt="2022-12-06T03:15:35.288" v="126" actId="478"/>
          <ac:picMkLst>
            <pc:docMk/>
            <pc:sldMk cId="0" sldId="258"/>
            <ac:picMk id="3" creationId="{00000000-0000-0000-0000-000000000000}"/>
          </ac:picMkLst>
        </pc:picChg>
      </pc:sldChg>
      <pc:sldChg chg="modSp mod">
        <pc:chgData name="Amisha Santosh Turkel" userId="6b355252-4e21-4bb0-a943-24f44d6db80b" providerId="ADAL" clId="{EEC90ABF-9F40-47A2-9AC8-E1572B54D38D}" dt="2022-12-06T02:54:43.290" v="42" actId="207"/>
        <pc:sldMkLst>
          <pc:docMk/>
          <pc:sldMk cId="0" sldId="259"/>
        </pc:sldMkLst>
        <pc:spChg chg="mod">
          <ac:chgData name="Amisha Santosh Turkel" userId="6b355252-4e21-4bb0-a943-24f44d6db80b" providerId="ADAL" clId="{EEC90ABF-9F40-47A2-9AC8-E1572B54D38D}" dt="2022-12-06T02:54:43.290" v="42" actId="207"/>
          <ac:spMkLst>
            <pc:docMk/>
            <pc:sldMk cId="0" sldId="259"/>
            <ac:spMk id="32" creationId="{00000000-0000-0000-0000-000000000000}"/>
          </ac:spMkLst>
        </pc:spChg>
      </pc:sldChg>
      <pc:sldChg chg="modSp mod">
        <pc:chgData name="Amisha Santosh Turkel" userId="6b355252-4e21-4bb0-a943-24f44d6db80b" providerId="ADAL" clId="{EEC90ABF-9F40-47A2-9AC8-E1572B54D38D}" dt="2022-12-06T03:17:53.112" v="130" actId="20577"/>
        <pc:sldMkLst>
          <pc:docMk/>
          <pc:sldMk cId="0" sldId="260"/>
        </pc:sldMkLst>
        <pc:spChg chg="mod">
          <ac:chgData name="Amisha Santosh Turkel" userId="6b355252-4e21-4bb0-a943-24f44d6db80b" providerId="ADAL" clId="{EEC90ABF-9F40-47A2-9AC8-E1572B54D38D}" dt="2022-12-06T02:57:48.351" v="58" actId="120"/>
          <ac:spMkLst>
            <pc:docMk/>
            <pc:sldMk cId="0" sldId="260"/>
            <ac:spMk id="18" creationId="{00000000-0000-0000-0000-000000000000}"/>
          </ac:spMkLst>
        </pc:spChg>
        <pc:spChg chg="mod">
          <ac:chgData name="Amisha Santosh Turkel" userId="6b355252-4e21-4bb0-a943-24f44d6db80b" providerId="ADAL" clId="{EEC90ABF-9F40-47A2-9AC8-E1572B54D38D}" dt="2022-12-06T03:17:53.112" v="130" actId="20577"/>
          <ac:spMkLst>
            <pc:docMk/>
            <pc:sldMk cId="0" sldId="260"/>
            <ac:spMk id="19" creationId="{00000000-0000-0000-0000-000000000000}"/>
          </ac:spMkLst>
        </pc:spChg>
        <pc:graphicFrameChg chg="modGraphic">
          <ac:chgData name="Amisha Santosh Turkel" userId="6b355252-4e21-4bb0-a943-24f44d6db80b" providerId="ADAL" clId="{EEC90ABF-9F40-47A2-9AC8-E1572B54D38D}" dt="2022-12-06T02:44:36.155" v="19" actId="20577"/>
          <ac:graphicFrameMkLst>
            <pc:docMk/>
            <pc:sldMk cId="0" sldId="260"/>
            <ac:graphicFrameMk id="2" creationId="{00000000-0000-0000-0000-000000000000}"/>
          </ac:graphicFrameMkLst>
        </pc:graphicFrameChg>
      </pc:sldChg>
      <pc:sldChg chg="addSp delSp modSp mod modNotesTx">
        <pc:chgData name="Amisha Santosh Turkel" userId="6b355252-4e21-4bb0-a943-24f44d6db80b" providerId="ADAL" clId="{EEC90ABF-9F40-47A2-9AC8-E1572B54D38D}" dt="2022-12-06T03:20:57.957" v="224" actId="20577"/>
        <pc:sldMkLst>
          <pc:docMk/>
          <pc:sldMk cId="0" sldId="261"/>
        </pc:sldMkLst>
        <pc:grpChg chg="del mod">
          <ac:chgData name="Amisha Santosh Turkel" userId="6b355252-4e21-4bb0-a943-24f44d6db80b" providerId="ADAL" clId="{EEC90ABF-9F40-47A2-9AC8-E1572B54D38D}" dt="2022-12-06T02:41:48.429" v="13" actId="478"/>
          <ac:grpSpMkLst>
            <pc:docMk/>
            <pc:sldMk cId="0" sldId="261"/>
            <ac:grpSpMk id="2" creationId="{00000000-0000-0000-0000-000000000000}"/>
          </ac:grpSpMkLst>
        </pc:grpChg>
        <pc:picChg chg="mod topLvl">
          <ac:chgData name="Amisha Santosh Turkel" userId="6b355252-4e21-4bb0-a943-24f44d6db80b" providerId="ADAL" clId="{EEC90ABF-9F40-47A2-9AC8-E1572B54D38D}" dt="2022-12-06T02:41:48.429" v="13" actId="478"/>
          <ac:picMkLst>
            <pc:docMk/>
            <pc:sldMk cId="0" sldId="261"/>
            <ac:picMk id="3" creationId="{00000000-0000-0000-0000-000000000000}"/>
          </ac:picMkLst>
        </pc:picChg>
        <pc:picChg chg="del topLvl">
          <ac:chgData name="Amisha Santosh Turkel" userId="6b355252-4e21-4bb0-a943-24f44d6db80b" providerId="ADAL" clId="{EEC90ABF-9F40-47A2-9AC8-E1572B54D38D}" dt="2022-12-06T02:41:48.429" v="13" actId="478"/>
          <ac:picMkLst>
            <pc:docMk/>
            <pc:sldMk cId="0" sldId="261"/>
            <ac:picMk id="4" creationId="{00000000-0000-0000-0000-000000000000}"/>
          </ac:picMkLst>
        </pc:picChg>
        <pc:picChg chg="add mod">
          <ac:chgData name="Amisha Santosh Turkel" userId="6b355252-4e21-4bb0-a943-24f44d6db80b" providerId="ADAL" clId="{EEC90ABF-9F40-47A2-9AC8-E1572B54D38D}" dt="2022-12-06T02:41:59.652" v="15" actId="14100"/>
          <ac:picMkLst>
            <pc:docMk/>
            <pc:sldMk cId="0" sldId="261"/>
            <ac:picMk id="6" creationId="{CBCE8910-C77B-AE55-8D03-9CD630C1FF6F}"/>
          </ac:picMkLst>
        </pc:picChg>
      </pc:sldChg>
      <pc:sldChg chg="modSp mod">
        <pc:chgData name="Amisha Santosh Turkel" userId="6b355252-4e21-4bb0-a943-24f44d6db80b" providerId="ADAL" clId="{EEC90ABF-9F40-47A2-9AC8-E1572B54D38D}" dt="2022-12-06T03:29:03.012" v="226" actId="2711"/>
        <pc:sldMkLst>
          <pc:docMk/>
          <pc:sldMk cId="0" sldId="262"/>
        </pc:sldMkLst>
        <pc:spChg chg="mod">
          <ac:chgData name="Amisha Santosh Turkel" userId="6b355252-4e21-4bb0-a943-24f44d6db80b" providerId="ADAL" clId="{EEC90ABF-9F40-47A2-9AC8-E1572B54D38D}" dt="2022-12-06T03:29:03.012" v="226" actId="2711"/>
          <ac:spMkLst>
            <pc:docMk/>
            <pc:sldMk cId="0" sldId="262"/>
            <ac:spMk id="3" creationId="{00000000-0000-0000-0000-000000000000}"/>
          </ac:spMkLst>
        </pc:spChg>
      </pc:sldChg>
      <pc:sldChg chg="modSp mod">
        <pc:chgData name="Amisha Santosh Turkel" userId="6b355252-4e21-4bb0-a943-24f44d6db80b" providerId="ADAL" clId="{EEC90ABF-9F40-47A2-9AC8-E1572B54D38D}" dt="2022-12-06T03:29:37.722" v="232" actId="1076"/>
        <pc:sldMkLst>
          <pc:docMk/>
          <pc:sldMk cId="0" sldId="263"/>
        </pc:sldMkLst>
        <pc:spChg chg="mod">
          <ac:chgData name="Amisha Santosh Turkel" userId="6b355252-4e21-4bb0-a943-24f44d6db80b" providerId="ADAL" clId="{EEC90ABF-9F40-47A2-9AC8-E1572B54D38D}" dt="2022-12-06T03:29:33.064" v="231" actId="1076"/>
          <ac:spMkLst>
            <pc:docMk/>
            <pc:sldMk cId="0" sldId="263"/>
            <ac:spMk id="57" creationId="{00000000-0000-0000-0000-000000000000}"/>
          </ac:spMkLst>
        </pc:spChg>
        <pc:picChg chg="mod">
          <ac:chgData name="Amisha Santosh Turkel" userId="6b355252-4e21-4bb0-a943-24f44d6db80b" providerId="ADAL" clId="{EEC90ABF-9F40-47A2-9AC8-E1572B54D38D}" dt="2022-12-06T03:29:37.722" v="232" actId="1076"/>
          <ac:picMkLst>
            <pc:docMk/>
            <pc:sldMk cId="0" sldId="263"/>
            <ac:picMk id="41" creationId="{00000000-0000-0000-0000-000000000000}"/>
          </ac:picMkLst>
        </pc:picChg>
      </pc:sldChg>
      <pc:sldChg chg="modSp mod">
        <pc:chgData name="Amisha Santosh Turkel" userId="6b355252-4e21-4bb0-a943-24f44d6db80b" providerId="ADAL" clId="{EEC90ABF-9F40-47A2-9AC8-E1572B54D38D}" dt="2022-12-06T03:32:40.503" v="238" actId="404"/>
        <pc:sldMkLst>
          <pc:docMk/>
          <pc:sldMk cId="0" sldId="264"/>
        </pc:sldMkLst>
        <pc:spChg chg="mod">
          <ac:chgData name="Amisha Santosh Turkel" userId="6b355252-4e21-4bb0-a943-24f44d6db80b" providerId="ADAL" clId="{EEC90ABF-9F40-47A2-9AC8-E1572B54D38D}" dt="2022-12-06T03:32:40.503" v="238" actId="404"/>
          <ac:spMkLst>
            <pc:docMk/>
            <pc:sldMk cId="0" sldId="264"/>
            <ac:spMk id="36" creationId="{00000000-0000-0000-0000-000000000000}"/>
          </ac:spMkLst>
        </pc:spChg>
      </pc:sldChg>
      <pc:sldChg chg="modAnim">
        <pc:chgData name="Amisha Santosh Turkel" userId="6b355252-4e21-4bb0-a943-24f44d6db80b" providerId="ADAL" clId="{EEC90ABF-9F40-47A2-9AC8-E1572B54D38D}" dt="2022-12-06T03:38:56.410" v="247"/>
        <pc:sldMkLst>
          <pc:docMk/>
          <pc:sldMk cId="0" sldId="265"/>
        </pc:sldMkLst>
      </pc:sldChg>
      <pc:sldChg chg="modSp mod">
        <pc:chgData name="Amisha Santosh Turkel" userId="6b355252-4e21-4bb0-a943-24f44d6db80b" providerId="ADAL" clId="{EEC90ABF-9F40-47A2-9AC8-E1572B54D38D}" dt="2022-12-06T02:58:37.431" v="62" actId="14100"/>
        <pc:sldMkLst>
          <pc:docMk/>
          <pc:sldMk cId="0" sldId="267"/>
        </pc:sldMkLst>
        <pc:spChg chg="mod">
          <ac:chgData name="Amisha Santosh Turkel" userId="6b355252-4e21-4bb0-a943-24f44d6db80b" providerId="ADAL" clId="{EEC90ABF-9F40-47A2-9AC8-E1572B54D38D}" dt="2022-12-06T02:58:37.431" v="62" actId="14100"/>
          <ac:spMkLst>
            <pc:docMk/>
            <pc:sldMk cId="0" sldId="267"/>
            <ac:spMk id="5" creationId="{00000000-0000-0000-0000-000000000000}"/>
          </ac:spMkLst>
        </pc:spChg>
      </pc:sldChg>
      <pc:sldChg chg="delSp modSp mod">
        <pc:chgData name="Amisha Santosh Turkel" userId="6b355252-4e21-4bb0-a943-24f44d6db80b" providerId="ADAL" clId="{EEC90ABF-9F40-47A2-9AC8-E1572B54D38D}" dt="2022-12-06T03:16:01.336" v="128" actId="478"/>
        <pc:sldMkLst>
          <pc:docMk/>
          <pc:sldMk cId="0" sldId="268"/>
        </pc:sldMkLst>
        <pc:spChg chg="mod">
          <ac:chgData name="Amisha Santosh Turkel" userId="6b355252-4e21-4bb0-a943-24f44d6db80b" providerId="ADAL" clId="{EEC90ABF-9F40-47A2-9AC8-E1572B54D38D}" dt="2022-12-06T02:58:54.994" v="64" actId="207"/>
          <ac:spMkLst>
            <pc:docMk/>
            <pc:sldMk cId="0" sldId="268"/>
            <ac:spMk id="8" creationId="{00000000-0000-0000-0000-000000000000}"/>
          </ac:spMkLst>
        </pc:spChg>
        <pc:picChg chg="del">
          <ac:chgData name="Amisha Santosh Turkel" userId="6b355252-4e21-4bb0-a943-24f44d6db80b" providerId="ADAL" clId="{EEC90ABF-9F40-47A2-9AC8-E1572B54D38D}" dt="2022-12-06T03:16:01.336" v="128" actId="478"/>
          <ac:picMkLst>
            <pc:docMk/>
            <pc:sldMk cId="0" sldId="268"/>
            <ac:picMk id="5" creationId="{00000000-0000-0000-0000-000000000000}"/>
          </ac:picMkLst>
        </pc:picChg>
      </pc:sldChg>
      <pc:sldChg chg="modSp mod">
        <pc:chgData name="Amisha Santosh Turkel" userId="6b355252-4e21-4bb0-a943-24f44d6db80b" providerId="ADAL" clId="{EEC90ABF-9F40-47A2-9AC8-E1572B54D38D}" dt="2022-12-06T02:59:05.477" v="66" actId="207"/>
        <pc:sldMkLst>
          <pc:docMk/>
          <pc:sldMk cId="0" sldId="269"/>
        </pc:sldMkLst>
        <pc:spChg chg="mod">
          <ac:chgData name="Amisha Santosh Turkel" userId="6b355252-4e21-4bb0-a943-24f44d6db80b" providerId="ADAL" clId="{EEC90ABF-9F40-47A2-9AC8-E1572B54D38D}" dt="2022-12-06T02:59:05.477" v="66" actId="207"/>
          <ac:spMkLst>
            <pc:docMk/>
            <pc:sldMk cId="0" sldId="269"/>
            <ac:spMk id="9" creationId="{00000000-0000-0000-0000-000000000000}"/>
          </ac:spMkLst>
        </pc:spChg>
      </pc:sldChg>
      <pc:sldChg chg="modSp mod">
        <pc:chgData name="Amisha Santosh Turkel" userId="6b355252-4e21-4bb0-a943-24f44d6db80b" providerId="ADAL" clId="{EEC90ABF-9F40-47A2-9AC8-E1572B54D38D}" dt="2022-12-06T02:59:16.313" v="67" actId="2711"/>
        <pc:sldMkLst>
          <pc:docMk/>
          <pc:sldMk cId="0" sldId="270"/>
        </pc:sldMkLst>
        <pc:spChg chg="mod">
          <ac:chgData name="Amisha Santosh Turkel" userId="6b355252-4e21-4bb0-a943-24f44d6db80b" providerId="ADAL" clId="{EEC90ABF-9F40-47A2-9AC8-E1572B54D38D}" dt="2022-12-06T02:59:16.313" v="67" actId="2711"/>
          <ac:spMkLst>
            <pc:docMk/>
            <pc:sldMk cId="0" sldId="270"/>
            <ac:spMk id="3" creationId="{00000000-0000-0000-0000-000000000000}"/>
          </ac:spMkLst>
        </pc:spChg>
      </pc:sldChg>
      <pc:sldChg chg="modSp mod">
        <pc:chgData name="Amisha Santosh Turkel" userId="6b355252-4e21-4bb0-a943-24f44d6db80b" providerId="ADAL" clId="{EEC90ABF-9F40-47A2-9AC8-E1572B54D38D}" dt="2022-12-06T02:59:28.190" v="69" actId="2711"/>
        <pc:sldMkLst>
          <pc:docMk/>
          <pc:sldMk cId="0" sldId="271"/>
        </pc:sldMkLst>
        <pc:spChg chg="mod">
          <ac:chgData name="Amisha Santosh Turkel" userId="6b355252-4e21-4bb0-a943-24f44d6db80b" providerId="ADAL" clId="{EEC90ABF-9F40-47A2-9AC8-E1572B54D38D}" dt="2022-12-06T02:59:28.190" v="69" actId="2711"/>
          <ac:spMkLst>
            <pc:docMk/>
            <pc:sldMk cId="0" sldId="271"/>
            <ac:spMk id="6" creationId="{00000000-0000-0000-0000-000000000000}"/>
          </ac:spMkLst>
        </pc:spChg>
      </pc:sldChg>
      <pc:sldChg chg="modSp mod">
        <pc:chgData name="Amisha Santosh Turkel" userId="6b355252-4e21-4bb0-a943-24f44d6db80b" providerId="ADAL" clId="{EEC90ABF-9F40-47A2-9AC8-E1572B54D38D}" dt="2022-12-06T02:59:45.843" v="72" actId="2711"/>
        <pc:sldMkLst>
          <pc:docMk/>
          <pc:sldMk cId="0" sldId="272"/>
        </pc:sldMkLst>
        <pc:spChg chg="mod">
          <ac:chgData name="Amisha Santosh Turkel" userId="6b355252-4e21-4bb0-a943-24f44d6db80b" providerId="ADAL" clId="{EEC90ABF-9F40-47A2-9AC8-E1572B54D38D}" dt="2022-12-06T02:59:45.843" v="72" actId="2711"/>
          <ac:spMkLst>
            <pc:docMk/>
            <pc:sldMk cId="0" sldId="272"/>
            <ac:spMk id="4" creationId="{00000000-0000-0000-0000-000000000000}"/>
          </ac:spMkLst>
        </pc:spChg>
      </pc:sldChg>
      <pc:sldChg chg="modSp mod">
        <pc:chgData name="Amisha Santosh Turkel" userId="6b355252-4e21-4bb0-a943-24f44d6db80b" providerId="ADAL" clId="{EEC90ABF-9F40-47A2-9AC8-E1572B54D38D}" dt="2022-12-06T02:59:54.395" v="74" actId="2711"/>
        <pc:sldMkLst>
          <pc:docMk/>
          <pc:sldMk cId="0" sldId="273"/>
        </pc:sldMkLst>
        <pc:spChg chg="mod">
          <ac:chgData name="Amisha Santosh Turkel" userId="6b355252-4e21-4bb0-a943-24f44d6db80b" providerId="ADAL" clId="{EEC90ABF-9F40-47A2-9AC8-E1572B54D38D}" dt="2022-12-06T02:59:54.395" v="74" actId="2711"/>
          <ac:spMkLst>
            <pc:docMk/>
            <pc:sldMk cId="0" sldId="273"/>
            <ac:spMk id="8" creationId="{00000000-0000-0000-0000-000000000000}"/>
          </ac:spMkLst>
        </pc:spChg>
      </pc:sldChg>
      <pc:sldChg chg="modSp mod">
        <pc:chgData name="Amisha Santosh Turkel" userId="6b355252-4e21-4bb0-a943-24f44d6db80b" providerId="ADAL" clId="{EEC90ABF-9F40-47A2-9AC8-E1572B54D38D}" dt="2022-12-06T03:00:05.622" v="76" actId="2711"/>
        <pc:sldMkLst>
          <pc:docMk/>
          <pc:sldMk cId="0" sldId="274"/>
        </pc:sldMkLst>
        <pc:spChg chg="mod">
          <ac:chgData name="Amisha Santosh Turkel" userId="6b355252-4e21-4bb0-a943-24f44d6db80b" providerId="ADAL" clId="{EEC90ABF-9F40-47A2-9AC8-E1572B54D38D}" dt="2022-12-06T03:00:05.622" v="76" actId="2711"/>
          <ac:spMkLst>
            <pc:docMk/>
            <pc:sldMk cId="0" sldId="274"/>
            <ac:spMk id="9" creationId="{00000000-0000-0000-0000-000000000000}"/>
          </ac:spMkLst>
        </pc:spChg>
      </pc:sldChg>
      <pc:sldChg chg="modSp mod">
        <pc:chgData name="Amisha Santosh Turkel" userId="6b355252-4e21-4bb0-a943-24f44d6db80b" providerId="ADAL" clId="{EEC90ABF-9F40-47A2-9AC8-E1572B54D38D}" dt="2022-12-06T03:00:15.782" v="77" actId="2711"/>
        <pc:sldMkLst>
          <pc:docMk/>
          <pc:sldMk cId="0" sldId="275"/>
        </pc:sldMkLst>
        <pc:spChg chg="mod">
          <ac:chgData name="Amisha Santosh Turkel" userId="6b355252-4e21-4bb0-a943-24f44d6db80b" providerId="ADAL" clId="{EEC90ABF-9F40-47A2-9AC8-E1572B54D38D}" dt="2022-12-06T03:00:15.782" v="77" actId="2711"/>
          <ac:spMkLst>
            <pc:docMk/>
            <pc:sldMk cId="0" sldId="275"/>
            <ac:spMk id="5" creationId="{00000000-0000-0000-0000-000000000000}"/>
          </ac:spMkLst>
        </pc:spChg>
      </pc:sldChg>
      <pc:sldChg chg="modSp mod">
        <pc:chgData name="Amisha Santosh Turkel" userId="6b355252-4e21-4bb0-a943-24f44d6db80b" providerId="ADAL" clId="{EEC90ABF-9F40-47A2-9AC8-E1572B54D38D}" dt="2022-12-06T03:00:26.336" v="79" actId="207"/>
        <pc:sldMkLst>
          <pc:docMk/>
          <pc:sldMk cId="0" sldId="276"/>
        </pc:sldMkLst>
        <pc:spChg chg="mod">
          <ac:chgData name="Amisha Santosh Turkel" userId="6b355252-4e21-4bb0-a943-24f44d6db80b" providerId="ADAL" clId="{EEC90ABF-9F40-47A2-9AC8-E1572B54D38D}" dt="2022-12-06T03:00:26.336" v="79" actId="207"/>
          <ac:spMkLst>
            <pc:docMk/>
            <pc:sldMk cId="0" sldId="276"/>
            <ac:spMk id="8" creationId="{00000000-0000-0000-0000-000000000000}"/>
          </ac:spMkLst>
        </pc:spChg>
      </pc:sldChg>
      <pc:sldChg chg="modSp mod">
        <pc:chgData name="Amisha Santosh Turkel" userId="6b355252-4e21-4bb0-a943-24f44d6db80b" providerId="ADAL" clId="{EEC90ABF-9F40-47A2-9AC8-E1572B54D38D}" dt="2022-12-06T03:00:35.907" v="81" actId="2711"/>
        <pc:sldMkLst>
          <pc:docMk/>
          <pc:sldMk cId="0" sldId="277"/>
        </pc:sldMkLst>
        <pc:spChg chg="mod">
          <ac:chgData name="Amisha Santosh Turkel" userId="6b355252-4e21-4bb0-a943-24f44d6db80b" providerId="ADAL" clId="{EEC90ABF-9F40-47A2-9AC8-E1572B54D38D}" dt="2022-12-06T03:00:35.907" v="81" actId="2711"/>
          <ac:spMkLst>
            <pc:docMk/>
            <pc:sldMk cId="0" sldId="277"/>
            <ac:spMk id="3" creationId="{00000000-0000-0000-0000-000000000000}"/>
          </ac:spMkLst>
        </pc:spChg>
      </pc:sldChg>
      <pc:sldChg chg="delSp modSp mod">
        <pc:chgData name="Amisha Santosh Turkel" userId="6b355252-4e21-4bb0-a943-24f44d6db80b" providerId="ADAL" clId="{EEC90ABF-9F40-47A2-9AC8-E1572B54D38D}" dt="2022-12-06T03:14:55.036" v="122" actId="2711"/>
        <pc:sldMkLst>
          <pc:docMk/>
          <pc:sldMk cId="0" sldId="278"/>
        </pc:sldMkLst>
        <pc:spChg chg="mod">
          <ac:chgData name="Amisha Santosh Turkel" userId="6b355252-4e21-4bb0-a943-24f44d6db80b" providerId="ADAL" clId="{EEC90ABF-9F40-47A2-9AC8-E1572B54D38D}" dt="2022-12-06T03:14:55.036" v="122" actId="2711"/>
          <ac:spMkLst>
            <pc:docMk/>
            <pc:sldMk cId="0" sldId="278"/>
            <ac:spMk id="6" creationId="{00000000-0000-0000-0000-000000000000}"/>
          </ac:spMkLst>
        </pc:spChg>
        <pc:graphicFrameChg chg="modGraphic">
          <ac:chgData name="Amisha Santosh Turkel" userId="6b355252-4e21-4bb0-a943-24f44d6db80b" providerId="ADAL" clId="{EEC90ABF-9F40-47A2-9AC8-E1572B54D38D}" dt="2022-12-06T03:04:26.421" v="110" actId="2062"/>
          <ac:graphicFrameMkLst>
            <pc:docMk/>
            <pc:sldMk cId="0" sldId="278"/>
            <ac:graphicFrameMk id="5" creationId="{00000000-0000-0000-0000-000000000000}"/>
          </ac:graphicFrameMkLst>
        </pc:graphicFrameChg>
        <pc:picChg chg="del">
          <ac:chgData name="Amisha Santosh Turkel" userId="6b355252-4e21-4bb0-a943-24f44d6db80b" providerId="ADAL" clId="{EEC90ABF-9F40-47A2-9AC8-E1572B54D38D}" dt="2022-12-06T03:05:59.942" v="121" actId="478"/>
          <ac:picMkLst>
            <pc:docMk/>
            <pc:sldMk cId="0" sldId="278"/>
            <ac:picMk id="3" creationId="{00000000-0000-0000-0000-000000000000}"/>
          </ac:picMkLst>
        </pc:picChg>
      </pc:sldChg>
      <pc:sldChg chg="delSp modSp mod">
        <pc:chgData name="Amisha Santosh Turkel" userId="6b355252-4e21-4bb0-a943-24f44d6db80b" providerId="ADAL" clId="{EEC90ABF-9F40-47A2-9AC8-E1572B54D38D}" dt="2022-12-06T03:15:10.459" v="125" actId="1076"/>
        <pc:sldMkLst>
          <pc:docMk/>
          <pc:sldMk cId="0" sldId="279"/>
        </pc:sldMkLst>
        <pc:spChg chg="mod">
          <ac:chgData name="Amisha Santosh Turkel" userId="6b355252-4e21-4bb0-a943-24f44d6db80b" providerId="ADAL" clId="{EEC90ABF-9F40-47A2-9AC8-E1572B54D38D}" dt="2022-12-06T03:15:10.459" v="125" actId="1076"/>
          <ac:spMkLst>
            <pc:docMk/>
            <pc:sldMk cId="0" sldId="279"/>
            <ac:spMk id="4" creationId="{00000000-0000-0000-0000-000000000000}"/>
          </ac:spMkLst>
        </pc:spChg>
        <pc:graphicFrameChg chg="mod modGraphic">
          <ac:chgData name="Amisha Santosh Turkel" userId="6b355252-4e21-4bb0-a943-24f44d6db80b" providerId="ADAL" clId="{EEC90ABF-9F40-47A2-9AC8-E1572B54D38D}" dt="2022-12-06T03:05:52.013" v="120" actId="1076"/>
          <ac:graphicFrameMkLst>
            <pc:docMk/>
            <pc:sldMk cId="0" sldId="279"/>
            <ac:graphicFrameMk id="3" creationId="{00000000-0000-0000-0000-000000000000}"/>
          </ac:graphicFrameMkLst>
        </pc:graphicFrameChg>
        <pc:picChg chg="del">
          <ac:chgData name="Amisha Santosh Turkel" userId="6b355252-4e21-4bb0-a943-24f44d6db80b" providerId="ADAL" clId="{EEC90ABF-9F40-47A2-9AC8-E1572B54D38D}" dt="2022-12-06T03:05:40.837" v="118" actId="478"/>
          <ac:picMkLst>
            <pc:docMk/>
            <pc:sldMk cId="0" sldId="279"/>
            <ac:picMk id="2" creationId="{00000000-0000-0000-0000-000000000000}"/>
          </ac:picMkLst>
        </pc:picChg>
        <pc:picChg chg="del">
          <ac:chgData name="Amisha Santosh Turkel" userId="6b355252-4e21-4bb0-a943-24f44d6db80b" providerId="ADAL" clId="{EEC90ABF-9F40-47A2-9AC8-E1572B54D38D}" dt="2022-12-06T03:05:44.688" v="119" actId="478"/>
          <ac:picMkLst>
            <pc:docMk/>
            <pc:sldMk cId="0" sldId="279"/>
            <ac:picMk id="5"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691C24-ADE8-4EA4-9FC1-0E67DED3F0A4}" type="datetimeFigureOut">
              <a:rPr lang="en-US" smtClean="0"/>
              <a:t>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22662B-448C-4881-A21B-74300A3ACF71}" type="slidenum">
              <a:rPr lang="en-US" smtClean="0"/>
              <a:t>‹#›</a:t>
            </a:fld>
            <a:endParaRPr lang="en-US"/>
          </a:p>
        </p:txBody>
      </p:sp>
    </p:spTree>
    <p:extLst>
      <p:ext uri="{BB962C8B-B14F-4D97-AF65-F5344CB8AC3E}">
        <p14:creationId xmlns:p14="http://schemas.microsoft.com/office/powerpoint/2010/main" val="2174588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022662B-448C-4881-A21B-74300A3ACF71}" type="slidenum">
              <a:rPr lang="en-US" smtClean="0"/>
              <a:t>1</a:t>
            </a:fld>
            <a:endParaRPr lang="en-US"/>
          </a:p>
        </p:txBody>
      </p:sp>
    </p:spTree>
    <p:extLst>
      <p:ext uri="{BB962C8B-B14F-4D97-AF65-F5344CB8AC3E}">
        <p14:creationId xmlns:p14="http://schemas.microsoft.com/office/powerpoint/2010/main" val="4194378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assigning the roles we creates the WBS, assigned the duration for each task </a:t>
            </a:r>
          </a:p>
        </p:txBody>
      </p:sp>
      <p:sp>
        <p:nvSpPr>
          <p:cNvPr id="4" name="Slide Number Placeholder 3"/>
          <p:cNvSpPr>
            <a:spLocks noGrp="1"/>
          </p:cNvSpPr>
          <p:nvPr>
            <p:ph type="sldNum" sz="quarter" idx="5"/>
          </p:nvPr>
        </p:nvSpPr>
        <p:spPr/>
        <p:txBody>
          <a:bodyPr/>
          <a:lstStyle/>
          <a:p>
            <a:fld id="{2022662B-448C-4881-A21B-74300A3ACF71}" type="slidenum">
              <a:rPr lang="en-US" smtClean="0"/>
              <a:t>6</a:t>
            </a:fld>
            <a:endParaRPr lang="en-US"/>
          </a:p>
        </p:txBody>
      </p:sp>
    </p:spTree>
    <p:extLst>
      <p:ext uri="{BB962C8B-B14F-4D97-AF65-F5344CB8AC3E}">
        <p14:creationId xmlns:p14="http://schemas.microsoft.com/office/powerpoint/2010/main" val="11396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824827"/>
            <a:ext cx="13024390" cy="4352287"/>
            <a:chOff x="0" y="0"/>
            <a:chExt cx="17365853" cy="5803049"/>
          </a:xfrm>
        </p:grpSpPr>
        <p:sp>
          <p:nvSpPr>
            <p:cNvPr id="3" name="TextBox 3"/>
            <p:cNvSpPr txBox="1"/>
            <p:nvPr/>
          </p:nvSpPr>
          <p:spPr>
            <a:xfrm>
              <a:off x="0" y="4752884"/>
              <a:ext cx="11536843" cy="1050165"/>
            </a:xfrm>
            <a:prstGeom prst="rect">
              <a:avLst/>
            </a:prstGeom>
          </p:spPr>
          <p:txBody>
            <a:bodyPr lIns="0" tIns="0" rIns="0" bIns="0" rtlCol="0" anchor="t">
              <a:spAutoFit/>
            </a:bodyPr>
            <a:lstStyle/>
            <a:p>
              <a:pPr>
                <a:lnSpc>
                  <a:spcPts val="6720"/>
                </a:lnSpc>
                <a:spcBef>
                  <a:spcPct val="0"/>
                </a:spcBef>
              </a:pPr>
              <a:r>
                <a:rPr lang="en-US" sz="4800">
                  <a:solidFill>
                    <a:srgbClr val="731F7D"/>
                  </a:solidFill>
                  <a:latin typeface="Halant Medium"/>
                </a:rPr>
                <a:t>Presented by Team 2</a:t>
              </a:r>
            </a:p>
          </p:txBody>
        </p:sp>
        <p:sp>
          <p:nvSpPr>
            <p:cNvPr id="4" name="TextBox 4"/>
            <p:cNvSpPr txBox="1"/>
            <p:nvPr/>
          </p:nvSpPr>
          <p:spPr>
            <a:xfrm>
              <a:off x="0" y="19050"/>
              <a:ext cx="17365853" cy="4066651"/>
            </a:xfrm>
            <a:prstGeom prst="rect">
              <a:avLst/>
            </a:prstGeom>
          </p:spPr>
          <p:txBody>
            <a:bodyPr lIns="0" tIns="0" rIns="0" bIns="0" rtlCol="0" anchor="t">
              <a:spAutoFit/>
            </a:bodyPr>
            <a:lstStyle/>
            <a:p>
              <a:pPr>
                <a:lnSpc>
                  <a:spcPts val="12284"/>
                </a:lnSpc>
              </a:pPr>
              <a:r>
                <a:rPr lang="en-US" sz="10410">
                  <a:solidFill>
                    <a:srgbClr val="000000"/>
                  </a:solidFill>
                  <a:latin typeface="HK Grotesk Bold"/>
                </a:rPr>
                <a:t>Airbnb Trends: Covid impact</a:t>
              </a:r>
            </a:p>
          </p:txBody>
        </p:sp>
      </p:grpSp>
      <p:pic>
        <p:nvPicPr>
          <p:cNvPr id="5" name="Picture 5"/>
          <p:cNvPicPr>
            <a:picLocks noChangeAspect="1"/>
          </p:cNvPicPr>
          <p:nvPr/>
        </p:nvPicPr>
        <p:blipFill>
          <a:blip r:embed="rId3"/>
          <a:srcRect/>
          <a:stretch>
            <a:fillRect/>
          </a:stretch>
        </p:blipFill>
        <p:spPr>
          <a:xfrm rot="-5624184">
            <a:off x="11953974" y="-637134"/>
            <a:ext cx="6930210" cy="6167887"/>
          </a:xfrm>
          <a:prstGeom prst="rect">
            <a:avLst/>
          </a:prstGeom>
        </p:spPr>
      </p:pic>
      <p:pic>
        <p:nvPicPr>
          <p:cNvPr id="6" name="Picture 6"/>
          <p:cNvPicPr>
            <a:picLocks noChangeAspect="1"/>
          </p:cNvPicPr>
          <p:nvPr/>
        </p:nvPicPr>
        <p:blipFill>
          <a:blip r:embed="rId4"/>
          <a:srcRect/>
          <a:stretch>
            <a:fillRect/>
          </a:stretch>
        </p:blipFill>
        <p:spPr>
          <a:xfrm rot="-5017281">
            <a:off x="7304671" y="971407"/>
            <a:ext cx="1811240" cy="1716150"/>
          </a:xfrm>
          <a:prstGeom prst="rect">
            <a:avLst/>
          </a:prstGeom>
        </p:spPr>
      </p:pic>
      <p:pic>
        <p:nvPicPr>
          <p:cNvPr id="7" name="Picture 7"/>
          <p:cNvPicPr>
            <a:picLocks noChangeAspect="1"/>
          </p:cNvPicPr>
          <p:nvPr/>
        </p:nvPicPr>
        <p:blipFill>
          <a:blip r:embed="rId5"/>
          <a:srcRect/>
          <a:stretch>
            <a:fillRect/>
          </a:stretch>
        </p:blipFill>
        <p:spPr>
          <a:xfrm rot="-10567437">
            <a:off x="16126494" y="6825098"/>
            <a:ext cx="3789612" cy="3623816"/>
          </a:xfrm>
          <a:prstGeom prst="rect">
            <a:avLst/>
          </a:prstGeom>
        </p:spPr>
      </p:pic>
      <p:sp>
        <p:nvSpPr>
          <p:cNvPr id="8" name="TextBox 8"/>
          <p:cNvSpPr txBox="1"/>
          <p:nvPr/>
        </p:nvSpPr>
        <p:spPr>
          <a:xfrm>
            <a:off x="1028700" y="7572747"/>
            <a:ext cx="9216576" cy="1064259"/>
          </a:xfrm>
          <a:prstGeom prst="rect">
            <a:avLst/>
          </a:prstGeom>
        </p:spPr>
        <p:txBody>
          <a:bodyPr lIns="0" tIns="0" rIns="0" bIns="0" rtlCol="0" anchor="t">
            <a:spAutoFit/>
          </a:bodyPr>
          <a:lstStyle/>
          <a:p>
            <a:pPr>
              <a:lnSpc>
                <a:spcPts val="4340"/>
              </a:lnSpc>
              <a:spcBef>
                <a:spcPct val="0"/>
              </a:spcBef>
            </a:pPr>
            <a:r>
              <a:rPr lang="en-US" sz="3100">
                <a:solidFill>
                  <a:srgbClr val="731F7D"/>
                </a:solidFill>
                <a:latin typeface="Halant Medium"/>
              </a:rPr>
              <a:t>Amisha Turkel, Kamalika Das, Pushkar Shukla, Sanket Gupta, Shaanu Gupta</a:t>
            </a:r>
          </a:p>
        </p:txBody>
      </p:sp>
    </p:spTree>
  </p:cSld>
  <p:clrMapOvr>
    <a:masterClrMapping/>
  </p:clrMapOvr>
  <mc:AlternateContent xmlns:mc="http://schemas.openxmlformats.org/markup-compatibility/2006" xmlns:p14="http://schemas.microsoft.com/office/powerpoint/2010/main">
    <mc:Choice Requires="p14">
      <p:transition spd="slow" p14:dur="2000" advTm="14963"/>
    </mc:Choice>
    <mc:Fallback xmlns="">
      <p:transition spd="slow" advTm="149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94775" y="1384618"/>
            <a:ext cx="14391769" cy="8380170"/>
          </a:xfrm>
          <a:prstGeom prst="rect">
            <a:avLst/>
          </a:prstGeom>
        </p:spPr>
      </p:pic>
      <p:pic>
        <p:nvPicPr>
          <p:cNvPr id="3" name="Picture 3"/>
          <p:cNvPicPr>
            <a:picLocks noChangeAspect="1"/>
          </p:cNvPicPr>
          <p:nvPr/>
        </p:nvPicPr>
        <p:blipFill>
          <a:blip r:embed="rId3"/>
          <a:srcRect/>
          <a:stretch>
            <a:fillRect/>
          </a:stretch>
        </p:blipFill>
        <p:spPr>
          <a:xfrm>
            <a:off x="12702158" y="3734500"/>
            <a:ext cx="4789971" cy="6579327"/>
          </a:xfrm>
          <a:prstGeom prst="rect">
            <a:avLst/>
          </a:prstGeom>
        </p:spPr>
      </p:pic>
      <p:pic>
        <p:nvPicPr>
          <p:cNvPr id="4" name="Picture 4"/>
          <p:cNvPicPr>
            <a:picLocks noChangeAspect="1"/>
          </p:cNvPicPr>
          <p:nvPr/>
        </p:nvPicPr>
        <p:blipFill>
          <a:blip r:embed="rId4"/>
          <a:srcRect/>
          <a:stretch>
            <a:fillRect/>
          </a:stretch>
        </p:blipFill>
        <p:spPr>
          <a:xfrm>
            <a:off x="12660014" y="3013084"/>
            <a:ext cx="4824929" cy="864166"/>
          </a:xfrm>
          <a:prstGeom prst="rect">
            <a:avLst/>
          </a:prstGeom>
        </p:spPr>
      </p:pic>
      <p:sp>
        <p:nvSpPr>
          <p:cNvPr id="5" name="TextBox 5"/>
          <p:cNvSpPr txBox="1"/>
          <p:nvPr/>
        </p:nvSpPr>
        <p:spPr>
          <a:xfrm>
            <a:off x="5514795" y="625157"/>
            <a:ext cx="10985637" cy="759460"/>
          </a:xfrm>
          <a:prstGeom prst="rect">
            <a:avLst/>
          </a:prstGeom>
        </p:spPr>
        <p:txBody>
          <a:bodyPr lIns="0" tIns="0" rIns="0" bIns="0" rtlCol="0" anchor="t">
            <a:spAutoFit/>
          </a:bodyPr>
          <a:lstStyle/>
          <a:p>
            <a:pPr marL="0" lvl="0" indent="0">
              <a:lnSpc>
                <a:spcPts val="6109"/>
              </a:lnSpc>
            </a:pPr>
            <a:r>
              <a:rPr lang="en-US" sz="4699" u="sng">
                <a:solidFill>
                  <a:srgbClr val="000000"/>
                </a:solidFill>
                <a:latin typeface="Halant Medium Bold"/>
              </a:rPr>
              <a:t>Kanban Board: Set up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76041" y="2822140"/>
            <a:ext cx="5109717" cy="3303089"/>
            <a:chOff x="-65432" y="-179149"/>
            <a:chExt cx="1345769" cy="869950"/>
          </a:xfrm>
        </p:grpSpPr>
        <p:sp>
          <p:nvSpPr>
            <p:cNvPr id="3" name="Freeform 3"/>
            <p:cNvSpPr/>
            <p:nvPr/>
          </p:nvSpPr>
          <p:spPr>
            <a:xfrm>
              <a:off x="0" y="0"/>
              <a:ext cx="1172502" cy="500809"/>
            </a:xfrm>
            <a:custGeom>
              <a:avLst/>
              <a:gdLst/>
              <a:ahLst/>
              <a:cxnLst/>
              <a:rect l="l" t="t" r="r" b="b"/>
              <a:pathLst>
                <a:path w="1172502" h="500809">
                  <a:moveTo>
                    <a:pt x="0" y="0"/>
                  </a:moveTo>
                  <a:lnTo>
                    <a:pt x="1172502" y="0"/>
                  </a:lnTo>
                  <a:lnTo>
                    <a:pt x="1172502" y="500809"/>
                  </a:lnTo>
                  <a:lnTo>
                    <a:pt x="0" y="500809"/>
                  </a:lnTo>
                  <a:close/>
                </a:path>
              </a:pathLst>
            </a:custGeom>
            <a:solidFill>
              <a:srgbClr val="FFFFFF"/>
            </a:solidFill>
            <a:ln w="47625">
              <a:solidFill>
                <a:srgbClr val="36D1D6"/>
              </a:solidFill>
            </a:ln>
          </p:spPr>
        </p:sp>
        <p:sp>
          <p:nvSpPr>
            <p:cNvPr id="4" name="TextBox 4"/>
            <p:cNvSpPr txBox="1"/>
            <p:nvPr/>
          </p:nvSpPr>
          <p:spPr>
            <a:xfrm>
              <a:off x="-65432" y="-179149"/>
              <a:ext cx="1345769" cy="869950"/>
            </a:xfrm>
            <a:prstGeom prst="rect">
              <a:avLst/>
            </a:prstGeom>
          </p:spPr>
          <p:txBody>
            <a:bodyPr lIns="50800" tIns="50800" rIns="50800" bIns="50800" rtlCol="0" anchor="ctr"/>
            <a:lstStyle/>
            <a:p>
              <a:pPr algn="ctr">
                <a:lnSpc>
                  <a:spcPts val="3639"/>
                </a:lnSpc>
              </a:pPr>
              <a:r>
                <a:rPr lang="en-US" sz="2599">
                  <a:solidFill>
                    <a:srgbClr val="000000"/>
                  </a:solidFill>
                  <a:latin typeface="Aileron Regular Bold"/>
                </a:rPr>
                <a:t>ACTIVE LISTINGS</a:t>
              </a:r>
            </a:p>
            <a:p>
              <a:pPr algn="ctr">
                <a:lnSpc>
                  <a:spcPts val="2800"/>
                </a:lnSpc>
              </a:pPr>
              <a:r>
                <a:rPr lang="en-US" sz="2000">
                  <a:solidFill>
                    <a:srgbClr val="000000"/>
                  </a:solidFill>
                  <a:latin typeface="Aileron Regular"/>
                </a:rPr>
                <a:t>Analyze YoY change and</a:t>
              </a:r>
            </a:p>
            <a:p>
              <a:pPr algn="ctr">
                <a:lnSpc>
                  <a:spcPts val="2800"/>
                </a:lnSpc>
              </a:pPr>
              <a:r>
                <a:rPr lang="en-US" sz="2000">
                  <a:solidFill>
                    <a:srgbClr val="000000"/>
                  </a:solidFill>
                  <a:latin typeface="Aileron Regular"/>
                </a:rPr>
                <a:t>performance against</a:t>
              </a:r>
            </a:p>
            <a:p>
              <a:pPr algn="ctr">
                <a:lnSpc>
                  <a:spcPts val="2800"/>
                </a:lnSpc>
              </a:pPr>
              <a:r>
                <a:rPr lang="en-US" sz="2000">
                  <a:solidFill>
                    <a:srgbClr val="000000"/>
                  </a:solidFill>
                  <a:latin typeface="Aileron Regular"/>
                </a:rPr>
                <a:t>year of last review</a:t>
              </a:r>
            </a:p>
          </p:txBody>
        </p:sp>
      </p:grpSp>
      <p:grpSp>
        <p:nvGrpSpPr>
          <p:cNvPr id="5" name="Group 5"/>
          <p:cNvGrpSpPr/>
          <p:nvPr/>
        </p:nvGrpSpPr>
        <p:grpSpPr>
          <a:xfrm>
            <a:off x="12807456" y="2822140"/>
            <a:ext cx="4521266" cy="3303089"/>
            <a:chOff x="0" y="-179149"/>
            <a:chExt cx="1190786" cy="869950"/>
          </a:xfrm>
        </p:grpSpPr>
        <p:sp>
          <p:nvSpPr>
            <p:cNvPr id="6" name="Freeform 6"/>
            <p:cNvSpPr/>
            <p:nvPr/>
          </p:nvSpPr>
          <p:spPr>
            <a:xfrm>
              <a:off x="0" y="0"/>
              <a:ext cx="1172502" cy="500809"/>
            </a:xfrm>
            <a:custGeom>
              <a:avLst/>
              <a:gdLst/>
              <a:ahLst/>
              <a:cxnLst/>
              <a:rect l="l" t="t" r="r" b="b"/>
              <a:pathLst>
                <a:path w="1172502" h="500809">
                  <a:moveTo>
                    <a:pt x="0" y="0"/>
                  </a:moveTo>
                  <a:lnTo>
                    <a:pt x="1172502" y="0"/>
                  </a:lnTo>
                  <a:lnTo>
                    <a:pt x="1172502" y="500809"/>
                  </a:lnTo>
                  <a:lnTo>
                    <a:pt x="0" y="500809"/>
                  </a:lnTo>
                  <a:close/>
                </a:path>
              </a:pathLst>
            </a:custGeom>
            <a:solidFill>
              <a:srgbClr val="FFFFFF"/>
            </a:solidFill>
            <a:ln w="47625">
              <a:solidFill>
                <a:srgbClr val="37C9EF"/>
              </a:solidFill>
            </a:ln>
          </p:spPr>
        </p:sp>
        <p:sp>
          <p:nvSpPr>
            <p:cNvPr id="7" name="TextBox 7"/>
            <p:cNvSpPr txBox="1"/>
            <p:nvPr/>
          </p:nvSpPr>
          <p:spPr>
            <a:xfrm>
              <a:off x="23554" y="-179149"/>
              <a:ext cx="1167232" cy="869950"/>
            </a:xfrm>
            <a:prstGeom prst="rect">
              <a:avLst/>
            </a:prstGeom>
          </p:spPr>
          <p:txBody>
            <a:bodyPr lIns="50800" tIns="50800" rIns="50800" bIns="50800" rtlCol="0" anchor="ctr"/>
            <a:lstStyle/>
            <a:p>
              <a:pPr algn="ctr">
                <a:lnSpc>
                  <a:spcPts val="3639"/>
                </a:lnSpc>
              </a:pPr>
              <a:r>
                <a:rPr lang="en-US" sz="2599">
                  <a:solidFill>
                    <a:srgbClr val="000000"/>
                  </a:solidFill>
                  <a:latin typeface="Aileron Regular Bold"/>
                </a:rPr>
                <a:t>TYPES OF LISTING</a:t>
              </a:r>
            </a:p>
            <a:p>
              <a:pPr algn="ctr">
                <a:lnSpc>
                  <a:spcPts val="2800"/>
                </a:lnSpc>
              </a:pPr>
              <a:r>
                <a:rPr lang="en-US" sz="2000">
                  <a:solidFill>
                    <a:srgbClr val="000000"/>
                  </a:solidFill>
                  <a:latin typeface="Aileron Regular"/>
                </a:rPr>
                <a:t>Analyze changing customer </a:t>
              </a:r>
            </a:p>
            <a:p>
              <a:pPr algn="ctr">
                <a:lnSpc>
                  <a:spcPts val="2800"/>
                </a:lnSpc>
              </a:pPr>
              <a:r>
                <a:rPr lang="en-US" sz="2000">
                  <a:solidFill>
                    <a:srgbClr val="000000"/>
                  </a:solidFill>
                  <a:latin typeface="Aileron Regular"/>
                </a:rPr>
                <a:t>due to pandemic on their</a:t>
              </a:r>
            </a:p>
            <a:p>
              <a:pPr algn="ctr">
                <a:lnSpc>
                  <a:spcPts val="2800"/>
                </a:lnSpc>
              </a:pPr>
              <a:r>
                <a:rPr lang="en-US" sz="2000">
                  <a:solidFill>
                    <a:srgbClr val="000000"/>
                  </a:solidFill>
                  <a:latin typeface="Aileron Regular"/>
                </a:rPr>
                <a:t>stay preferences</a:t>
              </a:r>
            </a:p>
          </p:txBody>
        </p:sp>
      </p:grpSp>
      <p:grpSp>
        <p:nvGrpSpPr>
          <p:cNvPr id="8" name="Group 8"/>
          <p:cNvGrpSpPr/>
          <p:nvPr/>
        </p:nvGrpSpPr>
        <p:grpSpPr>
          <a:xfrm>
            <a:off x="1443909" y="3337539"/>
            <a:ext cx="4762446" cy="2092297"/>
            <a:chOff x="0" y="-43406"/>
            <a:chExt cx="1254307" cy="551058"/>
          </a:xfrm>
        </p:grpSpPr>
        <p:sp>
          <p:nvSpPr>
            <p:cNvPr id="9" name="Freeform 9"/>
            <p:cNvSpPr/>
            <p:nvPr/>
          </p:nvSpPr>
          <p:spPr>
            <a:xfrm>
              <a:off x="0" y="0"/>
              <a:ext cx="1254307" cy="500809"/>
            </a:xfrm>
            <a:custGeom>
              <a:avLst/>
              <a:gdLst/>
              <a:ahLst/>
              <a:cxnLst/>
              <a:rect l="l" t="t" r="r" b="b"/>
              <a:pathLst>
                <a:path w="1254307" h="500809">
                  <a:moveTo>
                    <a:pt x="0" y="0"/>
                  </a:moveTo>
                  <a:lnTo>
                    <a:pt x="1254307" y="0"/>
                  </a:lnTo>
                  <a:lnTo>
                    <a:pt x="1254307" y="500809"/>
                  </a:lnTo>
                  <a:lnTo>
                    <a:pt x="0" y="500809"/>
                  </a:lnTo>
                  <a:close/>
                </a:path>
              </a:pathLst>
            </a:custGeom>
            <a:solidFill>
              <a:srgbClr val="FFFFFF"/>
            </a:solidFill>
            <a:ln w="47625">
              <a:solidFill>
                <a:srgbClr val="78DDE4"/>
              </a:solidFill>
            </a:ln>
          </p:spPr>
        </p:sp>
        <p:sp>
          <p:nvSpPr>
            <p:cNvPr id="10" name="TextBox 10"/>
            <p:cNvSpPr txBox="1"/>
            <p:nvPr/>
          </p:nvSpPr>
          <p:spPr>
            <a:xfrm>
              <a:off x="108612" y="-43406"/>
              <a:ext cx="1067782" cy="551058"/>
            </a:xfrm>
            <a:prstGeom prst="rect">
              <a:avLst/>
            </a:prstGeom>
          </p:spPr>
          <p:txBody>
            <a:bodyPr lIns="50800" tIns="50800" rIns="50800" bIns="50800" rtlCol="0" anchor="ctr"/>
            <a:lstStyle/>
            <a:p>
              <a:pPr algn="ctr">
                <a:lnSpc>
                  <a:spcPts val="3639"/>
                </a:lnSpc>
              </a:pPr>
              <a:r>
                <a:rPr lang="en-US" sz="2599">
                  <a:solidFill>
                    <a:srgbClr val="000000"/>
                  </a:solidFill>
                  <a:latin typeface="Aileron Regular Bold"/>
                </a:rPr>
                <a:t>REVIEWS</a:t>
              </a:r>
            </a:p>
            <a:p>
              <a:pPr algn="ctr">
                <a:lnSpc>
                  <a:spcPts val="2800"/>
                </a:lnSpc>
              </a:pPr>
              <a:r>
                <a:rPr lang="en-US" sz="2000">
                  <a:solidFill>
                    <a:srgbClr val="000000"/>
                  </a:solidFill>
                  <a:latin typeface="Aileron Regular"/>
                </a:rPr>
                <a:t>Reviews at a monthly and yearly </a:t>
              </a:r>
            </a:p>
            <a:p>
              <a:pPr algn="ctr">
                <a:lnSpc>
                  <a:spcPts val="2800"/>
                </a:lnSpc>
              </a:pPr>
              <a:r>
                <a:rPr lang="en-US" sz="2000">
                  <a:solidFill>
                    <a:srgbClr val="000000"/>
                  </a:solidFill>
                  <a:latin typeface="Aileron Regular"/>
                </a:rPr>
                <a:t>level as a proxy to determine</a:t>
              </a:r>
            </a:p>
            <a:p>
              <a:pPr algn="ctr">
                <a:lnSpc>
                  <a:spcPts val="2800"/>
                </a:lnSpc>
              </a:pPr>
              <a:r>
                <a:rPr lang="en-US" sz="2000">
                  <a:solidFill>
                    <a:srgbClr val="000000"/>
                  </a:solidFill>
                  <a:latin typeface="Aileron Regular"/>
                </a:rPr>
                <a:t>change in pre and post pandemic</a:t>
              </a:r>
            </a:p>
          </p:txBody>
        </p:sp>
      </p:grpSp>
      <p:grpSp>
        <p:nvGrpSpPr>
          <p:cNvPr id="11" name="Group 11"/>
          <p:cNvGrpSpPr/>
          <p:nvPr/>
        </p:nvGrpSpPr>
        <p:grpSpPr>
          <a:xfrm>
            <a:off x="957508" y="3990511"/>
            <a:ext cx="972803" cy="972803"/>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8DDE4"/>
            </a:solidFill>
          </p:spPr>
        </p:sp>
        <p:sp>
          <p:nvSpPr>
            <p:cNvPr id="13" name="TextBox 13"/>
            <p:cNvSpPr txBox="1"/>
            <p:nvPr/>
          </p:nvSpPr>
          <p:spPr>
            <a:xfrm>
              <a:off x="76200" y="0"/>
              <a:ext cx="660400" cy="736600"/>
            </a:xfrm>
            <a:prstGeom prst="rect">
              <a:avLst/>
            </a:prstGeom>
          </p:spPr>
          <p:txBody>
            <a:bodyPr lIns="0" tIns="0" rIns="0" bIns="0" rtlCol="0" anchor="ctr"/>
            <a:lstStyle/>
            <a:p>
              <a:pPr algn="ctr">
                <a:lnSpc>
                  <a:spcPts val="5040"/>
                </a:lnSpc>
              </a:pPr>
              <a:r>
                <a:rPr lang="en-US" sz="3600">
                  <a:solidFill>
                    <a:srgbClr val="FFFFFF"/>
                  </a:solidFill>
                  <a:latin typeface="Aileron Regular Bold"/>
                </a:rPr>
                <a:t>1</a:t>
              </a:r>
            </a:p>
          </p:txBody>
        </p:sp>
      </p:grpSp>
      <p:grpSp>
        <p:nvGrpSpPr>
          <p:cNvPr id="14" name="Group 14"/>
          <p:cNvGrpSpPr/>
          <p:nvPr/>
        </p:nvGrpSpPr>
        <p:grpSpPr>
          <a:xfrm>
            <a:off x="6638077" y="3942886"/>
            <a:ext cx="972803" cy="972803"/>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6D1D6"/>
            </a:solidFill>
          </p:spPr>
        </p:sp>
        <p:sp>
          <p:nvSpPr>
            <p:cNvPr id="16" name="TextBox 16"/>
            <p:cNvSpPr txBox="1"/>
            <p:nvPr/>
          </p:nvSpPr>
          <p:spPr>
            <a:xfrm>
              <a:off x="76200" y="0"/>
              <a:ext cx="660400" cy="736600"/>
            </a:xfrm>
            <a:prstGeom prst="rect">
              <a:avLst/>
            </a:prstGeom>
          </p:spPr>
          <p:txBody>
            <a:bodyPr lIns="0" tIns="0" rIns="0" bIns="0" rtlCol="0" anchor="ctr"/>
            <a:lstStyle/>
            <a:p>
              <a:pPr algn="ctr">
                <a:lnSpc>
                  <a:spcPts val="5040"/>
                </a:lnSpc>
              </a:pPr>
              <a:r>
                <a:rPr lang="en-US" sz="3600">
                  <a:solidFill>
                    <a:srgbClr val="FFFFFF"/>
                  </a:solidFill>
                  <a:latin typeface="Aileron Regular Bold"/>
                </a:rPr>
                <a:t>2</a:t>
              </a:r>
            </a:p>
          </p:txBody>
        </p:sp>
      </p:grpSp>
      <p:grpSp>
        <p:nvGrpSpPr>
          <p:cNvPr id="17" name="Group 17"/>
          <p:cNvGrpSpPr/>
          <p:nvPr/>
        </p:nvGrpSpPr>
        <p:grpSpPr>
          <a:xfrm>
            <a:off x="9895371" y="5938401"/>
            <a:ext cx="4555378" cy="3303089"/>
            <a:chOff x="0" y="-164768"/>
            <a:chExt cx="1199770" cy="869950"/>
          </a:xfrm>
        </p:grpSpPr>
        <p:sp>
          <p:nvSpPr>
            <p:cNvPr id="18" name="Freeform 18"/>
            <p:cNvSpPr/>
            <p:nvPr/>
          </p:nvSpPr>
          <p:spPr>
            <a:xfrm>
              <a:off x="0" y="0"/>
              <a:ext cx="1199770" cy="500809"/>
            </a:xfrm>
            <a:custGeom>
              <a:avLst/>
              <a:gdLst/>
              <a:ahLst/>
              <a:cxnLst/>
              <a:rect l="l" t="t" r="r" b="b"/>
              <a:pathLst>
                <a:path w="1199770" h="500809">
                  <a:moveTo>
                    <a:pt x="0" y="0"/>
                  </a:moveTo>
                  <a:lnTo>
                    <a:pt x="1199770" y="0"/>
                  </a:lnTo>
                  <a:lnTo>
                    <a:pt x="1199770" y="500809"/>
                  </a:lnTo>
                  <a:lnTo>
                    <a:pt x="0" y="500809"/>
                  </a:lnTo>
                  <a:close/>
                </a:path>
              </a:pathLst>
            </a:custGeom>
            <a:solidFill>
              <a:srgbClr val="FFFFFF"/>
            </a:solidFill>
            <a:ln w="47625">
              <a:solidFill>
                <a:srgbClr val="2C92D5"/>
              </a:solidFill>
            </a:ln>
          </p:spPr>
        </p:sp>
        <p:sp>
          <p:nvSpPr>
            <p:cNvPr id="19" name="TextBox 19"/>
            <p:cNvSpPr txBox="1"/>
            <p:nvPr/>
          </p:nvSpPr>
          <p:spPr>
            <a:xfrm>
              <a:off x="53093" y="-164768"/>
              <a:ext cx="1128092" cy="869950"/>
            </a:xfrm>
            <a:prstGeom prst="rect">
              <a:avLst/>
            </a:prstGeom>
          </p:spPr>
          <p:txBody>
            <a:bodyPr lIns="50800" tIns="50800" rIns="50800" bIns="50800" rtlCol="0" anchor="ctr"/>
            <a:lstStyle/>
            <a:p>
              <a:pPr algn="ctr">
                <a:lnSpc>
                  <a:spcPts val="3639"/>
                </a:lnSpc>
              </a:pPr>
              <a:r>
                <a:rPr lang="en-US" sz="2599">
                  <a:solidFill>
                    <a:srgbClr val="000000"/>
                  </a:solidFill>
                  <a:latin typeface="Aileron Regular Bold"/>
                </a:rPr>
                <a:t>ACCOMMODATION TYPE BY NEIGHBOURHOOD</a:t>
              </a:r>
            </a:p>
            <a:p>
              <a:pPr algn="ctr">
                <a:lnSpc>
                  <a:spcPts val="2800"/>
                </a:lnSpc>
              </a:pPr>
              <a:r>
                <a:rPr lang="en-US" sz="2000">
                  <a:solidFill>
                    <a:srgbClr val="000000"/>
                  </a:solidFill>
                  <a:latin typeface="Aileron Regular"/>
                </a:rPr>
                <a:t>   %age share of accommodation type YoY change </a:t>
              </a:r>
            </a:p>
          </p:txBody>
        </p:sp>
      </p:grpSp>
      <p:grpSp>
        <p:nvGrpSpPr>
          <p:cNvPr id="20" name="Group 20"/>
          <p:cNvGrpSpPr/>
          <p:nvPr/>
        </p:nvGrpSpPr>
        <p:grpSpPr>
          <a:xfrm>
            <a:off x="4109400" y="5857713"/>
            <a:ext cx="4805599" cy="3303089"/>
            <a:chOff x="-26585" y="-185555"/>
            <a:chExt cx="1265672" cy="869950"/>
          </a:xfrm>
        </p:grpSpPr>
        <p:sp>
          <p:nvSpPr>
            <p:cNvPr id="21" name="Freeform 21"/>
            <p:cNvSpPr/>
            <p:nvPr/>
          </p:nvSpPr>
          <p:spPr>
            <a:xfrm>
              <a:off x="0" y="0"/>
              <a:ext cx="1172502" cy="500809"/>
            </a:xfrm>
            <a:custGeom>
              <a:avLst/>
              <a:gdLst/>
              <a:ahLst/>
              <a:cxnLst/>
              <a:rect l="l" t="t" r="r" b="b"/>
              <a:pathLst>
                <a:path w="1172502" h="500809">
                  <a:moveTo>
                    <a:pt x="0" y="0"/>
                  </a:moveTo>
                  <a:lnTo>
                    <a:pt x="1172502" y="0"/>
                  </a:lnTo>
                  <a:lnTo>
                    <a:pt x="1172502" y="500809"/>
                  </a:lnTo>
                  <a:lnTo>
                    <a:pt x="0" y="500809"/>
                  </a:lnTo>
                  <a:close/>
                </a:path>
              </a:pathLst>
            </a:custGeom>
            <a:solidFill>
              <a:srgbClr val="FFFFFF"/>
            </a:solidFill>
            <a:ln w="47625">
              <a:solidFill>
                <a:srgbClr val="13538A"/>
              </a:solidFill>
            </a:ln>
          </p:spPr>
        </p:sp>
        <p:sp>
          <p:nvSpPr>
            <p:cNvPr id="22" name="TextBox 22"/>
            <p:cNvSpPr txBox="1"/>
            <p:nvPr/>
          </p:nvSpPr>
          <p:spPr>
            <a:xfrm>
              <a:off x="-26585" y="-185555"/>
              <a:ext cx="1265672" cy="869950"/>
            </a:xfrm>
            <a:prstGeom prst="rect">
              <a:avLst/>
            </a:prstGeom>
          </p:spPr>
          <p:txBody>
            <a:bodyPr lIns="50800" tIns="50800" rIns="50800" bIns="50800" rtlCol="0" anchor="ctr"/>
            <a:lstStyle/>
            <a:p>
              <a:pPr algn="ctr">
                <a:lnSpc>
                  <a:spcPts val="3639"/>
                </a:lnSpc>
              </a:pPr>
              <a:r>
                <a:rPr lang="en-US" sz="2599">
                  <a:solidFill>
                    <a:srgbClr val="000000"/>
                  </a:solidFill>
                  <a:latin typeface="Aileron Regular Bold"/>
                </a:rPr>
                <a:t>PRICE DISTRIBUTION</a:t>
              </a:r>
            </a:p>
            <a:p>
              <a:pPr algn="ctr">
                <a:lnSpc>
                  <a:spcPts val="2800"/>
                </a:lnSpc>
              </a:pPr>
              <a:r>
                <a:rPr lang="en-US" sz="2000">
                  <a:solidFill>
                    <a:srgbClr val="000000"/>
                  </a:solidFill>
                  <a:latin typeface="Aileron Regular"/>
                </a:rPr>
                <a:t>Changing preference driving</a:t>
              </a:r>
            </a:p>
            <a:p>
              <a:pPr algn="ctr">
                <a:lnSpc>
                  <a:spcPts val="2800"/>
                </a:lnSpc>
              </a:pPr>
              <a:r>
                <a:rPr lang="en-US" sz="2000">
                  <a:solidFill>
                    <a:srgbClr val="000000"/>
                  </a:solidFill>
                  <a:latin typeface="Aileron Regular"/>
                </a:rPr>
                <a:t>the price change in </a:t>
              </a:r>
            </a:p>
            <a:p>
              <a:pPr algn="ctr">
                <a:lnSpc>
                  <a:spcPts val="2800"/>
                </a:lnSpc>
              </a:pPr>
              <a:r>
                <a:rPr lang="en-US" sz="2000" err="1">
                  <a:solidFill>
                    <a:srgbClr val="000000"/>
                  </a:solidFill>
                  <a:latin typeface="Aileron Regular"/>
                </a:rPr>
                <a:t>accomodation</a:t>
              </a:r>
              <a:endParaRPr lang="en-US" sz="2000">
                <a:solidFill>
                  <a:srgbClr val="000000"/>
                </a:solidFill>
                <a:latin typeface="Aileron Regular"/>
              </a:endParaRPr>
            </a:p>
          </p:txBody>
        </p:sp>
      </p:grpSp>
      <p:grpSp>
        <p:nvGrpSpPr>
          <p:cNvPr id="23" name="Group 23"/>
          <p:cNvGrpSpPr/>
          <p:nvPr/>
        </p:nvGrpSpPr>
        <p:grpSpPr>
          <a:xfrm>
            <a:off x="3669831" y="7002992"/>
            <a:ext cx="972803" cy="972803"/>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538A"/>
            </a:solidFill>
          </p:spPr>
        </p:sp>
        <p:sp>
          <p:nvSpPr>
            <p:cNvPr id="25" name="TextBox 25"/>
            <p:cNvSpPr txBox="1"/>
            <p:nvPr/>
          </p:nvSpPr>
          <p:spPr>
            <a:xfrm>
              <a:off x="76200" y="0"/>
              <a:ext cx="660400" cy="736600"/>
            </a:xfrm>
            <a:prstGeom prst="rect">
              <a:avLst/>
            </a:prstGeom>
          </p:spPr>
          <p:txBody>
            <a:bodyPr lIns="0" tIns="0" rIns="0" bIns="0" rtlCol="0" anchor="ctr"/>
            <a:lstStyle/>
            <a:p>
              <a:pPr algn="ctr">
                <a:lnSpc>
                  <a:spcPts val="5040"/>
                </a:lnSpc>
              </a:pPr>
              <a:r>
                <a:rPr lang="en-US" sz="3600">
                  <a:solidFill>
                    <a:srgbClr val="FFFFFF"/>
                  </a:solidFill>
                  <a:latin typeface="Aileron Regular Bold"/>
                </a:rPr>
                <a:t>4</a:t>
              </a:r>
            </a:p>
          </p:txBody>
        </p:sp>
      </p:grpSp>
      <p:sp>
        <p:nvSpPr>
          <p:cNvPr id="26" name="AutoShape 26"/>
          <p:cNvSpPr/>
          <p:nvPr/>
        </p:nvSpPr>
        <p:spPr>
          <a:xfrm>
            <a:off x="6206355" y="4429287"/>
            <a:ext cx="918123" cy="0"/>
          </a:xfrm>
          <a:prstGeom prst="line">
            <a:avLst/>
          </a:prstGeom>
          <a:ln w="47625" cap="flat">
            <a:solidFill>
              <a:srgbClr val="36D1D6"/>
            </a:solidFill>
            <a:prstDash val="solid"/>
            <a:headEnd type="none" w="sm" len="sm"/>
            <a:tailEnd type="none" w="sm" len="sm"/>
          </a:ln>
        </p:spPr>
      </p:sp>
      <p:sp>
        <p:nvSpPr>
          <p:cNvPr id="27" name="AutoShape 27"/>
          <p:cNvSpPr/>
          <p:nvPr/>
        </p:nvSpPr>
        <p:spPr>
          <a:xfrm>
            <a:off x="11576322" y="4429287"/>
            <a:ext cx="1231134" cy="0"/>
          </a:xfrm>
          <a:prstGeom prst="line">
            <a:avLst/>
          </a:prstGeom>
          <a:ln w="47625" cap="flat">
            <a:solidFill>
              <a:srgbClr val="36D1D6"/>
            </a:solidFill>
            <a:prstDash val="solid"/>
            <a:headEnd type="none" w="sm" len="sm"/>
            <a:tailEnd type="none" w="sm" len="sm"/>
          </a:ln>
        </p:spPr>
      </p:sp>
      <p:grpSp>
        <p:nvGrpSpPr>
          <p:cNvPr id="28" name="Group 28"/>
          <p:cNvGrpSpPr/>
          <p:nvPr/>
        </p:nvGrpSpPr>
        <p:grpSpPr>
          <a:xfrm>
            <a:off x="12321055" y="3942886"/>
            <a:ext cx="972803" cy="972803"/>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7C9EF"/>
            </a:solidFill>
          </p:spPr>
        </p:sp>
        <p:sp>
          <p:nvSpPr>
            <p:cNvPr id="30" name="TextBox 30"/>
            <p:cNvSpPr txBox="1"/>
            <p:nvPr/>
          </p:nvSpPr>
          <p:spPr>
            <a:xfrm>
              <a:off x="76200" y="0"/>
              <a:ext cx="660400" cy="736600"/>
            </a:xfrm>
            <a:prstGeom prst="rect">
              <a:avLst/>
            </a:prstGeom>
          </p:spPr>
          <p:txBody>
            <a:bodyPr lIns="0" tIns="0" rIns="0" bIns="0" rtlCol="0" anchor="ctr"/>
            <a:lstStyle/>
            <a:p>
              <a:pPr algn="ctr">
                <a:lnSpc>
                  <a:spcPts val="5040"/>
                </a:lnSpc>
              </a:pPr>
              <a:r>
                <a:rPr lang="en-US" sz="3600">
                  <a:solidFill>
                    <a:srgbClr val="FFFFFF"/>
                  </a:solidFill>
                  <a:latin typeface="Aileron Regular Bold"/>
                </a:rPr>
                <a:t>3</a:t>
              </a:r>
            </a:p>
          </p:txBody>
        </p:sp>
      </p:grpSp>
      <p:sp>
        <p:nvSpPr>
          <p:cNvPr id="31" name="AutoShape 31"/>
          <p:cNvSpPr/>
          <p:nvPr/>
        </p:nvSpPr>
        <p:spPr>
          <a:xfrm rot="4916">
            <a:off x="8662183" y="7490064"/>
            <a:ext cx="1233189" cy="0"/>
          </a:xfrm>
          <a:prstGeom prst="line">
            <a:avLst/>
          </a:prstGeom>
          <a:ln w="47625" cap="flat">
            <a:solidFill>
              <a:srgbClr val="2C92D5"/>
            </a:solidFill>
            <a:prstDash val="solid"/>
            <a:headEnd type="none" w="sm" len="sm"/>
            <a:tailEnd type="none" w="sm" len="sm"/>
          </a:ln>
        </p:spPr>
      </p:sp>
      <p:grpSp>
        <p:nvGrpSpPr>
          <p:cNvPr id="32" name="Group 32"/>
          <p:cNvGrpSpPr/>
          <p:nvPr/>
        </p:nvGrpSpPr>
        <p:grpSpPr>
          <a:xfrm>
            <a:off x="9339698" y="7052169"/>
            <a:ext cx="972803" cy="972803"/>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92D5"/>
            </a:solidFill>
          </p:spPr>
        </p:sp>
        <p:sp>
          <p:nvSpPr>
            <p:cNvPr id="34" name="TextBox 34"/>
            <p:cNvSpPr txBox="1"/>
            <p:nvPr/>
          </p:nvSpPr>
          <p:spPr>
            <a:xfrm>
              <a:off x="76200" y="0"/>
              <a:ext cx="660400" cy="736600"/>
            </a:xfrm>
            <a:prstGeom prst="rect">
              <a:avLst/>
            </a:prstGeom>
          </p:spPr>
          <p:txBody>
            <a:bodyPr lIns="0" tIns="0" rIns="0" bIns="0" rtlCol="0" anchor="ctr"/>
            <a:lstStyle/>
            <a:p>
              <a:pPr algn="ctr">
                <a:lnSpc>
                  <a:spcPts val="5040"/>
                </a:lnSpc>
              </a:pPr>
              <a:r>
                <a:rPr lang="en-US" sz="3600">
                  <a:solidFill>
                    <a:srgbClr val="FFFFFF"/>
                  </a:solidFill>
                  <a:latin typeface="Aileron Regular Bold"/>
                </a:rPr>
                <a:t>5</a:t>
              </a:r>
            </a:p>
          </p:txBody>
        </p:sp>
      </p:grpSp>
      <p:sp>
        <p:nvSpPr>
          <p:cNvPr id="35" name="TextBox 35"/>
          <p:cNvSpPr txBox="1"/>
          <p:nvPr/>
        </p:nvSpPr>
        <p:spPr>
          <a:xfrm>
            <a:off x="-347825" y="747022"/>
            <a:ext cx="11924148" cy="900431"/>
          </a:xfrm>
          <a:prstGeom prst="rect">
            <a:avLst/>
          </a:prstGeom>
        </p:spPr>
        <p:txBody>
          <a:bodyPr lIns="0" tIns="0" rIns="0" bIns="0" rtlCol="0" anchor="t">
            <a:spAutoFit/>
          </a:bodyPr>
          <a:lstStyle/>
          <a:p>
            <a:pPr marL="0" lvl="0" indent="0" algn="ctr">
              <a:lnSpc>
                <a:spcPts val="7279"/>
              </a:lnSpc>
            </a:pPr>
            <a:r>
              <a:rPr lang="en-US" sz="5599" u="sng">
                <a:solidFill>
                  <a:srgbClr val="000000"/>
                </a:solidFill>
                <a:latin typeface="Halant Medium Bold"/>
              </a:rPr>
              <a:t>Descriptive Analysis of datasets</a:t>
            </a:r>
          </a:p>
        </p:txBody>
      </p:sp>
      <p:sp>
        <p:nvSpPr>
          <p:cNvPr id="36" name="AutoShape 36"/>
          <p:cNvSpPr/>
          <p:nvPr/>
        </p:nvSpPr>
        <p:spPr>
          <a:xfrm rot="-5400000">
            <a:off x="8100454" y="6423587"/>
            <a:ext cx="2134717" cy="0"/>
          </a:xfrm>
          <a:prstGeom prst="line">
            <a:avLst/>
          </a:prstGeom>
          <a:ln w="47625" cap="flat">
            <a:solidFill>
              <a:srgbClr val="37C9EF"/>
            </a:solidFill>
            <a:prstDash val="solid"/>
            <a:headEnd type="none" w="sm" len="sm"/>
            <a:tailEnd type="none" w="sm" len="sm"/>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F0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5907"/>
          <a:stretch>
            <a:fillRect/>
          </a:stretch>
        </p:blipFill>
        <p:spPr>
          <a:xfrm>
            <a:off x="760660" y="1486948"/>
            <a:ext cx="7735488" cy="4666578"/>
          </a:xfrm>
          <a:prstGeom prst="rect">
            <a:avLst/>
          </a:prstGeom>
        </p:spPr>
      </p:pic>
      <p:pic>
        <p:nvPicPr>
          <p:cNvPr id="3" name="Picture 3"/>
          <p:cNvPicPr>
            <a:picLocks noChangeAspect="1"/>
          </p:cNvPicPr>
          <p:nvPr/>
        </p:nvPicPr>
        <p:blipFill>
          <a:blip r:embed="rId3"/>
          <a:srcRect r="2280"/>
          <a:stretch>
            <a:fillRect/>
          </a:stretch>
        </p:blipFill>
        <p:spPr>
          <a:xfrm>
            <a:off x="4460869" y="6222244"/>
            <a:ext cx="9366261" cy="4064756"/>
          </a:xfrm>
          <a:prstGeom prst="rect">
            <a:avLst/>
          </a:prstGeom>
        </p:spPr>
      </p:pic>
      <p:pic>
        <p:nvPicPr>
          <p:cNvPr id="4" name="Picture 4"/>
          <p:cNvPicPr>
            <a:picLocks noChangeAspect="1"/>
          </p:cNvPicPr>
          <p:nvPr/>
        </p:nvPicPr>
        <p:blipFill>
          <a:blip r:embed="rId4"/>
          <a:srcRect b="2854"/>
          <a:stretch>
            <a:fillRect/>
          </a:stretch>
        </p:blipFill>
        <p:spPr>
          <a:xfrm>
            <a:off x="8751810" y="1954085"/>
            <a:ext cx="9201319" cy="3732305"/>
          </a:xfrm>
          <a:prstGeom prst="rect">
            <a:avLst/>
          </a:prstGeom>
        </p:spPr>
      </p:pic>
      <p:sp>
        <p:nvSpPr>
          <p:cNvPr id="5" name="TextBox 5"/>
          <p:cNvSpPr txBox="1"/>
          <p:nvPr/>
        </p:nvSpPr>
        <p:spPr>
          <a:xfrm>
            <a:off x="760660" y="363962"/>
            <a:ext cx="17192470" cy="1070358"/>
          </a:xfrm>
          <a:prstGeom prst="rect">
            <a:avLst/>
          </a:prstGeom>
        </p:spPr>
        <p:txBody>
          <a:bodyPr wrap="square" lIns="0" tIns="0" rIns="0" bIns="0" rtlCol="0" anchor="t">
            <a:spAutoFit/>
          </a:bodyPr>
          <a:lstStyle/>
          <a:p>
            <a:pPr>
              <a:lnSpc>
                <a:spcPts val="8345"/>
              </a:lnSpc>
            </a:pPr>
            <a:r>
              <a:rPr lang="en-US" sz="7072" dirty="0">
                <a:latin typeface="Halant Medium Bold" panose="020B0604020202020204" charset="0"/>
                <a:cs typeface="Halant Medium Bold" panose="020B0604020202020204" charset="0"/>
              </a:rPr>
              <a:t>London City Covid Scenario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088749">
            <a:off x="17204282" y="8101904"/>
            <a:ext cx="2440941" cy="2312792"/>
          </a:xfrm>
          <a:prstGeom prst="rect">
            <a:avLst/>
          </a:prstGeom>
        </p:spPr>
      </p:pic>
      <p:pic>
        <p:nvPicPr>
          <p:cNvPr id="3" name="Picture 3"/>
          <p:cNvPicPr>
            <a:picLocks noChangeAspect="1"/>
          </p:cNvPicPr>
          <p:nvPr/>
        </p:nvPicPr>
        <p:blipFill>
          <a:blip r:embed="rId3"/>
          <a:srcRect/>
          <a:stretch>
            <a:fillRect/>
          </a:stretch>
        </p:blipFill>
        <p:spPr>
          <a:xfrm rot="313119">
            <a:off x="13667511" y="-2216185"/>
            <a:ext cx="5583018" cy="5338761"/>
          </a:xfrm>
          <a:prstGeom prst="rect">
            <a:avLst/>
          </a:prstGeom>
        </p:spPr>
      </p:pic>
      <p:pic>
        <p:nvPicPr>
          <p:cNvPr id="4" name="Picture 4"/>
          <p:cNvPicPr>
            <a:picLocks noChangeAspect="1"/>
          </p:cNvPicPr>
          <p:nvPr/>
        </p:nvPicPr>
        <p:blipFill>
          <a:blip r:embed="rId4"/>
          <a:srcRect/>
          <a:stretch>
            <a:fillRect/>
          </a:stretch>
        </p:blipFill>
        <p:spPr>
          <a:xfrm rot="1705580">
            <a:off x="-2604038" y="6401890"/>
            <a:ext cx="7824542" cy="6963843"/>
          </a:xfrm>
          <a:prstGeom prst="rect">
            <a:avLst/>
          </a:prstGeom>
        </p:spPr>
      </p:pic>
      <p:pic>
        <p:nvPicPr>
          <p:cNvPr id="6" name="Picture 6"/>
          <p:cNvPicPr>
            <a:picLocks noChangeAspect="1"/>
          </p:cNvPicPr>
          <p:nvPr/>
        </p:nvPicPr>
        <p:blipFill>
          <a:blip r:embed="rId5"/>
          <a:srcRect r="7514"/>
          <a:stretch>
            <a:fillRect/>
          </a:stretch>
        </p:blipFill>
        <p:spPr>
          <a:xfrm>
            <a:off x="8461677" y="1904076"/>
            <a:ext cx="9236446" cy="4051339"/>
          </a:xfrm>
          <a:prstGeom prst="rect">
            <a:avLst/>
          </a:prstGeom>
        </p:spPr>
      </p:pic>
      <p:pic>
        <p:nvPicPr>
          <p:cNvPr id="7" name="Picture 7"/>
          <p:cNvPicPr>
            <a:picLocks noChangeAspect="1"/>
          </p:cNvPicPr>
          <p:nvPr/>
        </p:nvPicPr>
        <p:blipFill>
          <a:blip r:embed="rId6"/>
          <a:srcRect/>
          <a:stretch>
            <a:fillRect/>
          </a:stretch>
        </p:blipFill>
        <p:spPr>
          <a:xfrm>
            <a:off x="8030538" y="6016777"/>
            <a:ext cx="9667585" cy="3867034"/>
          </a:xfrm>
          <a:prstGeom prst="rect">
            <a:avLst/>
          </a:prstGeom>
        </p:spPr>
      </p:pic>
      <p:sp>
        <p:nvSpPr>
          <p:cNvPr id="8" name="TextBox 8"/>
          <p:cNvSpPr txBox="1"/>
          <p:nvPr/>
        </p:nvSpPr>
        <p:spPr>
          <a:xfrm>
            <a:off x="1028700" y="505307"/>
            <a:ext cx="14050926" cy="1070358"/>
          </a:xfrm>
          <a:prstGeom prst="rect">
            <a:avLst/>
          </a:prstGeom>
        </p:spPr>
        <p:txBody>
          <a:bodyPr lIns="0" tIns="0" rIns="0" bIns="0" rtlCol="0" anchor="t">
            <a:spAutoFit/>
          </a:bodyPr>
          <a:lstStyle/>
          <a:p>
            <a:pPr>
              <a:lnSpc>
                <a:spcPts val="8345"/>
              </a:lnSpc>
            </a:pPr>
            <a:r>
              <a:rPr lang="en-US" sz="7072" dirty="0">
                <a:latin typeface="Halant Medium Bold" panose="020B0604020202020204" charset="0"/>
                <a:cs typeface="Halant Medium Bold" panose="020B0604020202020204" charset="0"/>
              </a:rPr>
              <a:t>London City Descriptive Analysis</a:t>
            </a:r>
          </a:p>
        </p:txBody>
      </p:sp>
      <p:sp>
        <p:nvSpPr>
          <p:cNvPr id="9" name="TextBox 9"/>
          <p:cNvSpPr txBox="1"/>
          <p:nvPr/>
        </p:nvSpPr>
        <p:spPr>
          <a:xfrm>
            <a:off x="1028700" y="2444500"/>
            <a:ext cx="6682563" cy="6955156"/>
          </a:xfrm>
          <a:prstGeom prst="rect">
            <a:avLst/>
          </a:prstGeom>
        </p:spPr>
        <p:txBody>
          <a:bodyPr lIns="0" tIns="0" rIns="0" bIns="0" rtlCol="0" anchor="t">
            <a:spAutoFit/>
          </a:bodyPr>
          <a:lstStyle/>
          <a:p>
            <a:pPr>
              <a:lnSpc>
                <a:spcPts val="4619"/>
              </a:lnSpc>
            </a:pPr>
            <a:r>
              <a:rPr lang="en-US" sz="3299" spc="-32">
                <a:solidFill>
                  <a:srgbClr val="000000"/>
                </a:solidFill>
                <a:latin typeface="Assistant Regular"/>
              </a:rPr>
              <a:t>Reviews used as proxy for bookings</a:t>
            </a:r>
          </a:p>
          <a:p>
            <a:pPr marL="712465" lvl="1" indent="-356233">
              <a:lnSpc>
                <a:spcPts val="4619"/>
              </a:lnSpc>
              <a:buFont typeface="Arial"/>
              <a:buChar char="•"/>
            </a:pPr>
            <a:r>
              <a:rPr lang="en-US" sz="3299" spc="-32">
                <a:solidFill>
                  <a:srgbClr val="000000"/>
                </a:solidFill>
                <a:latin typeface="Assistant Regular"/>
              </a:rPr>
              <a:t>Reviews reduced from 2019 to 2020 </a:t>
            </a:r>
          </a:p>
          <a:p>
            <a:pPr marL="712465" lvl="1" indent="-356233">
              <a:lnSpc>
                <a:spcPts val="4619"/>
              </a:lnSpc>
              <a:buFont typeface="Arial"/>
              <a:buChar char="•"/>
            </a:pPr>
            <a:r>
              <a:rPr lang="en-US" sz="3299" spc="-32">
                <a:solidFill>
                  <a:srgbClr val="000000"/>
                </a:solidFill>
                <a:latin typeface="Assistant Regular"/>
              </a:rPr>
              <a:t>Active listings reduced by approx 50%</a:t>
            </a:r>
          </a:p>
          <a:p>
            <a:pPr>
              <a:lnSpc>
                <a:spcPts val="4619"/>
              </a:lnSpc>
            </a:pPr>
            <a:endParaRPr lang="en-US" sz="3299" spc="-32">
              <a:solidFill>
                <a:srgbClr val="000000"/>
              </a:solidFill>
              <a:latin typeface="Assistant Regular"/>
            </a:endParaRPr>
          </a:p>
          <a:p>
            <a:pPr>
              <a:lnSpc>
                <a:spcPts val="4619"/>
              </a:lnSpc>
            </a:pPr>
            <a:r>
              <a:rPr lang="en-US" sz="3299" spc="-32">
                <a:solidFill>
                  <a:srgbClr val="000000"/>
                </a:solidFill>
                <a:latin typeface="Assistant Regular"/>
              </a:rPr>
              <a:t>Less foot-falls inturn is indicative of lesser occupancy.</a:t>
            </a:r>
          </a:p>
          <a:p>
            <a:pPr>
              <a:lnSpc>
                <a:spcPts val="4619"/>
              </a:lnSpc>
            </a:pPr>
            <a:r>
              <a:rPr lang="en-US" sz="3299" spc="-32">
                <a:solidFill>
                  <a:srgbClr val="000000"/>
                </a:solidFill>
                <a:latin typeface="Assistant Regular"/>
              </a:rPr>
              <a:t>Less supply due to fallen demand because of travel restrictions.</a:t>
            </a:r>
          </a:p>
          <a:p>
            <a:pPr>
              <a:lnSpc>
                <a:spcPts val="4619"/>
              </a:lnSpc>
            </a:pPr>
            <a:endParaRPr lang="en-US" sz="3299" spc="-32">
              <a:solidFill>
                <a:srgbClr val="000000"/>
              </a:solidFill>
              <a:latin typeface="Assistant Regular"/>
            </a:endParaRPr>
          </a:p>
          <a:p>
            <a:pPr>
              <a:lnSpc>
                <a:spcPts val="4619"/>
              </a:lnSpc>
            </a:pPr>
            <a:endParaRPr lang="en-US" sz="3299" spc="-32">
              <a:solidFill>
                <a:srgbClr val="000000"/>
              </a:solidFill>
              <a:latin typeface="Assistant Regular"/>
            </a:endParaRPr>
          </a:p>
          <a:p>
            <a:pPr>
              <a:lnSpc>
                <a:spcPts val="4619"/>
              </a:lnSpc>
              <a:spcBef>
                <a:spcPct val="0"/>
              </a:spcBef>
            </a:pPr>
            <a:endParaRPr lang="en-US" sz="3299" spc="-32">
              <a:solidFill>
                <a:srgbClr val="000000"/>
              </a:solidFill>
              <a:latin typeface="Assistant Regul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564986" y="-3282418"/>
            <a:ext cx="7027814" cy="6254754"/>
          </a:xfrm>
          <a:prstGeom prst="rect">
            <a:avLst/>
          </a:prstGeom>
        </p:spPr>
      </p:pic>
      <p:pic>
        <p:nvPicPr>
          <p:cNvPr id="3" name="Picture 3"/>
          <p:cNvPicPr>
            <a:picLocks noChangeAspect="1"/>
          </p:cNvPicPr>
          <p:nvPr/>
        </p:nvPicPr>
        <p:blipFill>
          <a:blip r:embed="rId3"/>
          <a:srcRect/>
          <a:stretch>
            <a:fillRect/>
          </a:stretch>
        </p:blipFill>
        <p:spPr>
          <a:xfrm rot="9490257">
            <a:off x="15436156" y="9080695"/>
            <a:ext cx="2546291" cy="2412611"/>
          </a:xfrm>
          <a:prstGeom prst="rect">
            <a:avLst/>
          </a:prstGeom>
        </p:spPr>
      </p:pic>
      <p:pic>
        <p:nvPicPr>
          <p:cNvPr id="4" name="Picture 4"/>
          <p:cNvPicPr>
            <a:picLocks noChangeAspect="1"/>
          </p:cNvPicPr>
          <p:nvPr/>
        </p:nvPicPr>
        <p:blipFill>
          <a:blip r:embed="rId4"/>
          <a:srcRect/>
          <a:stretch>
            <a:fillRect/>
          </a:stretch>
        </p:blipFill>
        <p:spPr>
          <a:xfrm rot="6148233">
            <a:off x="-465427" y="5125874"/>
            <a:ext cx="6861060" cy="6560888"/>
          </a:xfrm>
          <a:prstGeom prst="rect">
            <a:avLst/>
          </a:prstGeom>
        </p:spPr>
      </p:pic>
      <p:pic>
        <p:nvPicPr>
          <p:cNvPr id="5" name="Picture 5"/>
          <p:cNvPicPr>
            <a:picLocks noChangeAspect="1"/>
          </p:cNvPicPr>
          <p:nvPr/>
        </p:nvPicPr>
        <p:blipFill>
          <a:blip r:embed="rId5"/>
          <a:srcRect/>
          <a:stretch>
            <a:fillRect/>
          </a:stretch>
        </p:blipFill>
        <p:spPr>
          <a:xfrm>
            <a:off x="8710447" y="1061901"/>
            <a:ext cx="8961594" cy="4081599"/>
          </a:xfrm>
          <a:prstGeom prst="rect">
            <a:avLst/>
          </a:prstGeom>
        </p:spPr>
      </p:pic>
      <p:pic>
        <p:nvPicPr>
          <p:cNvPr id="6" name="Picture 6"/>
          <p:cNvPicPr>
            <a:picLocks noChangeAspect="1"/>
          </p:cNvPicPr>
          <p:nvPr/>
        </p:nvPicPr>
        <p:blipFill>
          <a:blip r:embed="rId6"/>
          <a:srcRect/>
          <a:stretch>
            <a:fillRect/>
          </a:stretch>
        </p:blipFill>
        <p:spPr>
          <a:xfrm>
            <a:off x="1264685" y="3721779"/>
            <a:ext cx="5643160" cy="6109612"/>
          </a:xfrm>
          <a:prstGeom prst="rect">
            <a:avLst/>
          </a:prstGeom>
        </p:spPr>
      </p:pic>
      <p:sp>
        <p:nvSpPr>
          <p:cNvPr id="7" name="TextBox 7"/>
          <p:cNvSpPr txBox="1"/>
          <p:nvPr/>
        </p:nvSpPr>
        <p:spPr>
          <a:xfrm>
            <a:off x="1028700" y="1857356"/>
            <a:ext cx="6115130" cy="1725930"/>
          </a:xfrm>
          <a:prstGeom prst="rect">
            <a:avLst/>
          </a:prstGeom>
        </p:spPr>
        <p:txBody>
          <a:bodyPr lIns="0" tIns="0" rIns="0" bIns="0" rtlCol="0" anchor="t">
            <a:spAutoFit/>
          </a:bodyPr>
          <a:lstStyle/>
          <a:p>
            <a:pPr marL="712470" lvl="1" indent="-356235">
              <a:lnSpc>
                <a:spcPts val="4620"/>
              </a:lnSpc>
              <a:spcBef>
                <a:spcPct val="0"/>
              </a:spcBef>
              <a:buFont typeface="Arial"/>
              <a:buChar char="•"/>
            </a:pPr>
            <a:r>
              <a:rPr lang="en-US" sz="3300" spc="-33">
                <a:solidFill>
                  <a:srgbClr val="000000"/>
                </a:solidFill>
                <a:latin typeface="Assistant Regular"/>
              </a:rPr>
              <a:t>Every type of accommodation sees a fall in total count of active listings</a:t>
            </a:r>
          </a:p>
        </p:txBody>
      </p:sp>
      <p:sp>
        <p:nvSpPr>
          <p:cNvPr id="8" name="TextBox 8"/>
          <p:cNvSpPr txBox="1"/>
          <p:nvPr/>
        </p:nvSpPr>
        <p:spPr>
          <a:xfrm>
            <a:off x="8710447" y="5567913"/>
            <a:ext cx="8961594" cy="2633070"/>
          </a:xfrm>
          <a:prstGeom prst="rect">
            <a:avLst/>
          </a:prstGeom>
        </p:spPr>
        <p:txBody>
          <a:bodyPr lIns="0" tIns="0" rIns="0" bIns="0" rtlCol="0" anchor="t">
            <a:spAutoFit/>
          </a:bodyPr>
          <a:lstStyle/>
          <a:p>
            <a:pPr>
              <a:lnSpc>
                <a:spcPts val="4238"/>
              </a:lnSpc>
            </a:pPr>
            <a:r>
              <a:rPr lang="en-US" sz="3027" spc="-30">
                <a:solidFill>
                  <a:srgbClr val="000000"/>
                </a:solidFill>
                <a:latin typeface="Assistant Regular"/>
              </a:rPr>
              <a:t>Count of listing for private room reduce substantially hence the review rate for private rooms see a steeper drop. </a:t>
            </a:r>
          </a:p>
          <a:p>
            <a:pPr>
              <a:lnSpc>
                <a:spcPts val="4238"/>
              </a:lnSpc>
            </a:pPr>
            <a:endParaRPr lang="en-US" sz="3027" spc="-30">
              <a:solidFill>
                <a:srgbClr val="000000"/>
              </a:solidFill>
              <a:latin typeface="Assistant Regular"/>
            </a:endParaRPr>
          </a:p>
          <a:p>
            <a:pPr>
              <a:lnSpc>
                <a:spcPts val="4238"/>
              </a:lnSpc>
              <a:spcBef>
                <a:spcPct val="0"/>
              </a:spcBef>
            </a:pPr>
            <a:r>
              <a:rPr lang="en-US" sz="3027" spc="-30">
                <a:solidFill>
                  <a:srgbClr val="000000"/>
                </a:solidFill>
                <a:latin typeface="Assistant Regular"/>
              </a:rPr>
              <a:t>Similar pattern seen in Entire home/apartment type.</a:t>
            </a:r>
          </a:p>
        </p:txBody>
      </p:sp>
      <p:sp>
        <p:nvSpPr>
          <p:cNvPr id="9" name="TextBox 9"/>
          <p:cNvSpPr txBox="1"/>
          <p:nvPr/>
        </p:nvSpPr>
        <p:spPr>
          <a:xfrm>
            <a:off x="685800" y="505307"/>
            <a:ext cx="14050926" cy="1070358"/>
          </a:xfrm>
          <a:prstGeom prst="rect">
            <a:avLst/>
          </a:prstGeom>
        </p:spPr>
        <p:txBody>
          <a:bodyPr lIns="0" tIns="0" rIns="0" bIns="0" rtlCol="0" anchor="t">
            <a:spAutoFit/>
          </a:bodyPr>
          <a:lstStyle/>
          <a:p>
            <a:pPr>
              <a:lnSpc>
                <a:spcPts val="8345"/>
              </a:lnSpc>
            </a:pPr>
            <a:r>
              <a:rPr lang="en-US" sz="7072" dirty="0">
                <a:latin typeface="Halant Medium Bold" panose="020B0604020202020204" charset="0"/>
                <a:cs typeface="Halant Medium Bold" panose="020B0604020202020204" charset="0"/>
              </a:rPr>
              <a:t>London City EDA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2022061" y="8242530"/>
            <a:ext cx="4315504" cy="4088940"/>
          </a:xfrm>
          <a:prstGeom prst="rect">
            <a:avLst/>
          </a:prstGeom>
        </p:spPr>
      </p:pic>
      <p:sp>
        <p:nvSpPr>
          <p:cNvPr id="3" name="TextBox 3"/>
          <p:cNvSpPr txBox="1"/>
          <p:nvPr/>
        </p:nvSpPr>
        <p:spPr>
          <a:xfrm>
            <a:off x="-1781249" y="748123"/>
            <a:ext cx="12908564" cy="1070358"/>
          </a:xfrm>
          <a:prstGeom prst="rect">
            <a:avLst/>
          </a:prstGeom>
        </p:spPr>
        <p:txBody>
          <a:bodyPr lIns="0" tIns="0" rIns="0" bIns="0" rtlCol="0" anchor="t">
            <a:spAutoFit/>
          </a:bodyPr>
          <a:lstStyle/>
          <a:p>
            <a:pPr algn="ctr">
              <a:lnSpc>
                <a:spcPts val="8345"/>
              </a:lnSpc>
            </a:pPr>
            <a:r>
              <a:rPr lang="en-US" sz="7072" dirty="0">
                <a:solidFill>
                  <a:srgbClr val="000000"/>
                </a:solidFill>
                <a:latin typeface="Halant Medium Bold" panose="020B0604020202020204" charset="0"/>
                <a:cs typeface="Halant Medium Bold" panose="020B0604020202020204" charset="0"/>
              </a:rPr>
              <a:t>London City EDA</a:t>
            </a:r>
          </a:p>
        </p:txBody>
      </p:sp>
      <p:pic>
        <p:nvPicPr>
          <p:cNvPr id="4" name="Picture 4"/>
          <p:cNvPicPr>
            <a:picLocks noChangeAspect="1"/>
          </p:cNvPicPr>
          <p:nvPr/>
        </p:nvPicPr>
        <p:blipFill>
          <a:blip r:embed="rId3"/>
          <a:srcRect/>
          <a:stretch>
            <a:fillRect/>
          </a:stretch>
        </p:blipFill>
        <p:spPr>
          <a:xfrm rot="313119">
            <a:off x="15158388" y="-1579634"/>
            <a:ext cx="5214256" cy="4986132"/>
          </a:xfrm>
          <a:prstGeom prst="rect">
            <a:avLst/>
          </a:prstGeom>
        </p:spPr>
      </p:pic>
      <p:pic>
        <p:nvPicPr>
          <p:cNvPr id="5" name="Picture 5"/>
          <p:cNvPicPr>
            <a:picLocks noChangeAspect="1"/>
          </p:cNvPicPr>
          <p:nvPr/>
        </p:nvPicPr>
        <p:blipFill>
          <a:blip r:embed="rId4"/>
          <a:srcRect/>
          <a:stretch>
            <a:fillRect/>
          </a:stretch>
        </p:blipFill>
        <p:spPr>
          <a:xfrm>
            <a:off x="7828979" y="1804434"/>
            <a:ext cx="9936537" cy="7976736"/>
          </a:xfrm>
          <a:prstGeom prst="rect">
            <a:avLst/>
          </a:prstGeom>
        </p:spPr>
      </p:pic>
      <p:sp>
        <p:nvSpPr>
          <p:cNvPr id="6" name="TextBox 6"/>
          <p:cNvSpPr txBox="1"/>
          <p:nvPr/>
        </p:nvSpPr>
        <p:spPr>
          <a:xfrm>
            <a:off x="1226988" y="2254231"/>
            <a:ext cx="5761394" cy="5417185"/>
          </a:xfrm>
          <a:prstGeom prst="rect">
            <a:avLst/>
          </a:prstGeom>
        </p:spPr>
        <p:txBody>
          <a:bodyPr lIns="0" tIns="0" rIns="0" bIns="0" rtlCol="0" anchor="t">
            <a:spAutoFit/>
          </a:bodyPr>
          <a:lstStyle/>
          <a:p>
            <a:pPr marL="669286" lvl="1" indent="-334643">
              <a:lnSpc>
                <a:spcPts val="4339"/>
              </a:lnSpc>
              <a:buFont typeface="Arial"/>
              <a:buChar char="•"/>
            </a:pPr>
            <a:r>
              <a:rPr lang="en-US" sz="3099" spc="-30">
                <a:solidFill>
                  <a:srgbClr val="000000"/>
                </a:solidFill>
                <a:latin typeface="Assistant Regular"/>
              </a:rPr>
              <a:t>The price marked for all accomodation type were reduced.</a:t>
            </a:r>
          </a:p>
          <a:p>
            <a:pPr>
              <a:lnSpc>
                <a:spcPts val="4339"/>
              </a:lnSpc>
            </a:pPr>
            <a:endParaRPr lang="en-US" sz="3099" spc="-30">
              <a:solidFill>
                <a:srgbClr val="000000"/>
              </a:solidFill>
              <a:latin typeface="Assistant Regular"/>
            </a:endParaRPr>
          </a:p>
          <a:p>
            <a:pPr marL="669286" lvl="1" indent="-334643">
              <a:lnSpc>
                <a:spcPts val="4339"/>
              </a:lnSpc>
              <a:spcBef>
                <a:spcPct val="0"/>
              </a:spcBef>
              <a:buFont typeface="Arial"/>
              <a:buChar char="•"/>
            </a:pPr>
            <a:r>
              <a:rPr lang="en-US" sz="3099" spc="-30">
                <a:solidFill>
                  <a:srgbClr val="000000"/>
                </a:solidFill>
                <a:latin typeface="Assistant Regular"/>
              </a:rPr>
              <a:t>The reduction of price in hotel rooms are a lot more drastic as the operational cost of hotels are more. They would have to lower the prices to balance demand and supply.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260186" y="-4025393"/>
            <a:ext cx="7027814" cy="6254754"/>
          </a:xfrm>
          <a:prstGeom prst="rect">
            <a:avLst/>
          </a:prstGeom>
        </p:spPr>
      </p:pic>
      <p:pic>
        <p:nvPicPr>
          <p:cNvPr id="3" name="Picture 3"/>
          <p:cNvPicPr>
            <a:picLocks noChangeAspect="1"/>
          </p:cNvPicPr>
          <p:nvPr/>
        </p:nvPicPr>
        <p:blipFill>
          <a:blip r:embed="rId3"/>
          <a:srcRect/>
          <a:stretch>
            <a:fillRect/>
          </a:stretch>
        </p:blipFill>
        <p:spPr>
          <a:xfrm rot="9490257">
            <a:off x="7989172" y="8611142"/>
            <a:ext cx="2546291" cy="2412611"/>
          </a:xfrm>
          <a:prstGeom prst="rect">
            <a:avLst/>
          </a:prstGeom>
        </p:spPr>
      </p:pic>
      <p:pic>
        <p:nvPicPr>
          <p:cNvPr id="4" name="Picture 4"/>
          <p:cNvPicPr>
            <a:picLocks noChangeAspect="1"/>
          </p:cNvPicPr>
          <p:nvPr/>
        </p:nvPicPr>
        <p:blipFill>
          <a:blip r:embed="rId4"/>
          <a:srcRect/>
          <a:stretch>
            <a:fillRect/>
          </a:stretch>
        </p:blipFill>
        <p:spPr>
          <a:xfrm rot="6148233">
            <a:off x="14857470" y="3298639"/>
            <a:ext cx="6861060" cy="6560888"/>
          </a:xfrm>
          <a:prstGeom prst="rect">
            <a:avLst/>
          </a:prstGeom>
        </p:spPr>
      </p:pic>
      <p:pic>
        <p:nvPicPr>
          <p:cNvPr id="5" name="Picture 5"/>
          <p:cNvPicPr>
            <a:picLocks noChangeAspect="1"/>
          </p:cNvPicPr>
          <p:nvPr/>
        </p:nvPicPr>
        <p:blipFill>
          <a:blip r:embed="rId5"/>
          <a:srcRect/>
          <a:stretch>
            <a:fillRect/>
          </a:stretch>
        </p:blipFill>
        <p:spPr>
          <a:xfrm>
            <a:off x="9576059" y="1028700"/>
            <a:ext cx="8112618" cy="8572292"/>
          </a:xfrm>
          <a:prstGeom prst="rect">
            <a:avLst/>
          </a:prstGeom>
        </p:spPr>
      </p:pic>
      <p:sp>
        <p:nvSpPr>
          <p:cNvPr id="6" name="TextBox 6"/>
          <p:cNvSpPr txBox="1"/>
          <p:nvPr/>
        </p:nvSpPr>
        <p:spPr>
          <a:xfrm>
            <a:off x="1028700" y="1038225"/>
            <a:ext cx="9235582" cy="1211614"/>
          </a:xfrm>
          <a:prstGeom prst="rect">
            <a:avLst/>
          </a:prstGeom>
        </p:spPr>
        <p:txBody>
          <a:bodyPr lIns="0" tIns="0" rIns="0" bIns="0" rtlCol="0" anchor="t">
            <a:spAutoFit/>
          </a:bodyPr>
          <a:lstStyle/>
          <a:p>
            <a:pPr>
              <a:lnSpc>
                <a:spcPts val="9440"/>
              </a:lnSpc>
            </a:pPr>
            <a:r>
              <a:rPr lang="en-US" sz="8000" dirty="0">
                <a:latin typeface="Halant Medium Bold" panose="020B0604020202020204" charset="0"/>
                <a:cs typeface="Halant Medium Bold" panose="020B0604020202020204" charset="0"/>
              </a:rPr>
              <a:t>London City EDA</a:t>
            </a:r>
          </a:p>
        </p:txBody>
      </p:sp>
      <p:sp>
        <p:nvSpPr>
          <p:cNvPr id="7" name="TextBox 7"/>
          <p:cNvSpPr txBox="1"/>
          <p:nvPr/>
        </p:nvSpPr>
        <p:spPr>
          <a:xfrm>
            <a:off x="1028700" y="2957408"/>
            <a:ext cx="6603209" cy="4648200"/>
          </a:xfrm>
          <a:prstGeom prst="rect">
            <a:avLst/>
          </a:prstGeom>
        </p:spPr>
        <p:txBody>
          <a:bodyPr lIns="0" tIns="0" rIns="0" bIns="0" rtlCol="0" anchor="t">
            <a:spAutoFit/>
          </a:bodyPr>
          <a:lstStyle/>
          <a:p>
            <a:pPr marL="647700" lvl="1" indent="-323850">
              <a:lnSpc>
                <a:spcPts val="4200"/>
              </a:lnSpc>
              <a:buFont typeface="Arial"/>
              <a:buChar char="•"/>
            </a:pPr>
            <a:r>
              <a:rPr lang="en-US" sz="3000" spc="-30">
                <a:solidFill>
                  <a:srgbClr val="000000"/>
                </a:solidFill>
                <a:latin typeface="Assistant Regular Bold"/>
              </a:rPr>
              <a:t>Westminster</a:t>
            </a:r>
            <a:r>
              <a:rPr lang="en-US" sz="3000" spc="-30">
                <a:solidFill>
                  <a:srgbClr val="000000"/>
                </a:solidFill>
                <a:latin typeface="Assistant Regular"/>
              </a:rPr>
              <a:t> is more densly populated in than </a:t>
            </a:r>
            <a:r>
              <a:rPr lang="en-US" sz="3000" spc="-30">
                <a:solidFill>
                  <a:srgbClr val="000000"/>
                </a:solidFill>
                <a:latin typeface="Assistant Regular Bold"/>
              </a:rPr>
              <a:t>Brent</a:t>
            </a:r>
            <a:r>
              <a:rPr lang="en-US" sz="3000" spc="-30">
                <a:solidFill>
                  <a:srgbClr val="000000"/>
                </a:solidFill>
                <a:latin typeface="Assistant Regular"/>
              </a:rPr>
              <a:t> and </a:t>
            </a:r>
            <a:r>
              <a:rPr lang="en-US" sz="3000" spc="-30">
                <a:solidFill>
                  <a:srgbClr val="000000"/>
                </a:solidFill>
                <a:latin typeface="Assistant Regular Bold"/>
              </a:rPr>
              <a:t>Bexley</a:t>
            </a:r>
            <a:r>
              <a:rPr lang="en-US" sz="3000" spc="-30">
                <a:solidFill>
                  <a:srgbClr val="000000"/>
                </a:solidFill>
                <a:latin typeface="Assistant Regular"/>
              </a:rPr>
              <a:t> hence more probability of covid spread.  Thus lesser demand and more reduction in listing.</a:t>
            </a:r>
          </a:p>
          <a:p>
            <a:pPr>
              <a:lnSpc>
                <a:spcPts val="3098"/>
              </a:lnSpc>
            </a:pPr>
            <a:endParaRPr lang="en-US" sz="3000" spc="-30">
              <a:solidFill>
                <a:srgbClr val="000000"/>
              </a:solidFill>
              <a:latin typeface="Assistant Regular"/>
            </a:endParaRPr>
          </a:p>
          <a:p>
            <a:pPr marL="647700" lvl="1" indent="-323850">
              <a:lnSpc>
                <a:spcPts val="4200"/>
              </a:lnSpc>
              <a:spcBef>
                <a:spcPct val="0"/>
              </a:spcBef>
              <a:buFont typeface="Arial"/>
              <a:buChar char="•"/>
            </a:pPr>
            <a:r>
              <a:rPr lang="en-US" sz="3000" spc="-30">
                <a:solidFill>
                  <a:srgbClr val="000000"/>
                </a:solidFill>
                <a:latin typeface="Assistant Regular"/>
              </a:rPr>
              <a:t>However </a:t>
            </a:r>
            <a:r>
              <a:rPr lang="en-US" sz="3000" spc="-30">
                <a:solidFill>
                  <a:srgbClr val="000000"/>
                </a:solidFill>
                <a:latin typeface="Assistant Regular Bold"/>
              </a:rPr>
              <a:t>Merton</a:t>
            </a:r>
            <a:r>
              <a:rPr lang="en-US" sz="3000" spc="-30">
                <a:solidFill>
                  <a:srgbClr val="000000"/>
                </a:solidFill>
                <a:latin typeface="Assistant Regular"/>
              </a:rPr>
              <a:t> sees a higher drop which can be explained due to its proximity to airports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69676" y="2116202"/>
            <a:ext cx="10263629" cy="3990929"/>
          </a:xfrm>
          <a:prstGeom prst="rect">
            <a:avLst/>
          </a:prstGeom>
        </p:spPr>
      </p:pic>
      <p:pic>
        <p:nvPicPr>
          <p:cNvPr id="3" name="Picture 3"/>
          <p:cNvPicPr>
            <a:picLocks noChangeAspect="1"/>
          </p:cNvPicPr>
          <p:nvPr/>
        </p:nvPicPr>
        <p:blipFill>
          <a:blip r:embed="rId3"/>
          <a:srcRect t="2877" r="2531" b="4316"/>
          <a:stretch>
            <a:fillRect/>
          </a:stretch>
        </p:blipFill>
        <p:spPr>
          <a:xfrm>
            <a:off x="7544845" y="5781812"/>
            <a:ext cx="10232562" cy="4285605"/>
          </a:xfrm>
          <a:prstGeom prst="rect">
            <a:avLst/>
          </a:prstGeom>
        </p:spPr>
      </p:pic>
      <p:sp>
        <p:nvSpPr>
          <p:cNvPr id="4" name="TextBox 4"/>
          <p:cNvSpPr txBox="1"/>
          <p:nvPr/>
        </p:nvSpPr>
        <p:spPr>
          <a:xfrm>
            <a:off x="869676" y="520716"/>
            <a:ext cx="14050926" cy="1070165"/>
          </a:xfrm>
          <a:prstGeom prst="rect">
            <a:avLst/>
          </a:prstGeom>
        </p:spPr>
        <p:txBody>
          <a:bodyPr lIns="0" tIns="0" rIns="0" bIns="0" rtlCol="0" anchor="t">
            <a:spAutoFit/>
          </a:bodyPr>
          <a:lstStyle/>
          <a:p>
            <a:pPr>
              <a:lnSpc>
                <a:spcPts val="8345"/>
              </a:lnSpc>
            </a:pPr>
            <a:r>
              <a:rPr lang="en-US" sz="7072" dirty="0">
                <a:latin typeface="Halant Medium Bold" panose="020B0604020202020204" charset="0"/>
                <a:cs typeface="Halant Medium Bold" panose="020B0604020202020204" charset="0"/>
              </a:rPr>
              <a:t>Austin City Covid Scenario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088749">
            <a:off x="17204282" y="8101904"/>
            <a:ext cx="2440941" cy="2312792"/>
          </a:xfrm>
          <a:prstGeom prst="rect">
            <a:avLst/>
          </a:prstGeom>
        </p:spPr>
      </p:pic>
      <p:pic>
        <p:nvPicPr>
          <p:cNvPr id="3" name="Picture 3"/>
          <p:cNvPicPr>
            <a:picLocks noChangeAspect="1"/>
          </p:cNvPicPr>
          <p:nvPr/>
        </p:nvPicPr>
        <p:blipFill>
          <a:blip r:embed="rId3"/>
          <a:srcRect/>
          <a:stretch>
            <a:fillRect/>
          </a:stretch>
        </p:blipFill>
        <p:spPr>
          <a:xfrm rot="313119">
            <a:off x="13667511" y="-2216185"/>
            <a:ext cx="5583018" cy="5338761"/>
          </a:xfrm>
          <a:prstGeom prst="rect">
            <a:avLst/>
          </a:prstGeom>
        </p:spPr>
      </p:pic>
      <p:pic>
        <p:nvPicPr>
          <p:cNvPr id="4" name="Picture 4"/>
          <p:cNvPicPr>
            <a:picLocks noChangeAspect="1"/>
          </p:cNvPicPr>
          <p:nvPr/>
        </p:nvPicPr>
        <p:blipFill>
          <a:blip r:embed="rId4"/>
          <a:srcRect/>
          <a:stretch>
            <a:fillRect/>
          </a:stretch>
        </p:blipFill>
        <p:spPr>
          <a:xfrm rot="1705580">
            <a:off x="-2604038" y="6401890"/>
            <a:ext cx="7824542" cy="6963843"/>
          </a:xfrm>
          <a:prstGeom prst="rect">
            <a:avLst/>
          </a:prstGeom>
        </p:spPr>
      </p:pic>
      <p:pic>
        <p:nvPicPr>
          <p:cNvPr id="5" name="Picture 5"/>
          <p:cNvPicPr>
            <a:picLocks noChangeAspect="1"/>
          </p:cNvPicPr>
          <p:nvPr/>
        </p:nvPicPr>
        <p:blipFill>
          <a:blip r:embed="rId3"/>
          <a:srcRect/>
          <a:stretch>
            <a:fillRect/>
          </a:stretch>
        </p:blipFill>
        <p:spPr>
          <a:xfrm rot="6959566">
            <a:off x="-2017921" y="1208739"/>
            <a:ext cx="2895099" cy="2768439"/>
          </a:xfrm>
          <a:prstGeom prst="rect">
            <a:avLst/>
          </a:prstGeom>
        </p:spPr>
      </p:pic>
      <p:pic>
        <p:nvPicPr>
          <p:cNvPr id="6" name="Picture 6"/>
          <p:cNvPicPr>
            <a:picLocks noChangeAspect="1"/>
          </p:cNvPicPr>
          <p:nvPr/>
        </p:nvPicPr>
        <p:blipFill>
          <a:blip r:embed="rId5"/>
          <a:srcRect/>
          <a:stretch>
            <a:fillRect/>
          </a:stretch>
        </p:blipFill>
        <p:spPr>
          <a:xfrm>
            <a:off x="8030538" y="1561618"/>
            <a:ext cx="9667585" cy="4086613"/>
          </a:xfrm>
          <a:prstGeom prst="rect">
            <a:avLst/>
          </a:prstGeom>
        </p:spPr>
      </p:pic>
      <p:pic>
        <p:nvPicPr>
          <p:cNvPr id="7" name="Picture 7"/>
          <p:cNvPicPr>
            <a:picLocks noChangeAspect="1"/>
          </p:cNvPicPr>
          <p:nvPr/>
        </p:nvPicPr>
        <p:blipFill>
          <a:blip r:embed="rId6"/>
          <a:srcRect/>
          <a:stretch>
            <a:fillRect/>
          </a:stretch>
        </p:blipFill>
        <p:spPr>
          <a:xfrm>
            <a:off x="7747269" y="5726837"/>
            <a:ext cx="9950854" cy="4041914"/>
          </a:xfrm>
          <a:prstGeom prst="rect">
            <a:avLst/>
          </a:prstGeom>
        </p:spPr>
      </p:pic>
      <p:sp>
        <p:nvSpPr>
          <p:cNvPr id="8" name="TextBox 8"/>
          <p:cNvSpPr txBox="1"/>
          <p:nvPr/>
        </p:nvSpPr>
        <p:spPr>
          <a:xfrm>
            <a:off x="1028700" y="505307"/>
            <a:ext cx="14050926" cy="1070165"/>
          </a:xfrm>
          <a:prstGeom prst="rect">
            <a:avLst/>
          </a:prstGeom>
        </p:spPr>
        <p:txBody>
          <a:bodyPr lIns="0" tIns="0" rIns="0" bIns="0" rtlCol="0" anchor="t">
            <a:spAutoFit/>
          </a:bodyPr>
          <a:lstStyle/>
          <a:p>
            <a:pPr>
              <a:lnSpc>
                <a:spcPts val="8345"/>
              </a:lnSpc>
            </a:pPr>
            <a:r>
              <a:rPr lang="en-US" sz="7072" dirty="0">
                <a:latin typeface="Halant Medium Bold" panose="020B0604020202020204" charset="0"/>
                <a:cs typeface="Halant Medium Bold" panose="020B0604020202020204" charset="0"/>
              </a:rPr>
              <a:t>Austin City Descriptive Analysis</a:t>
            </a:r>
          </a:p>
        </p:txBody>
      </p:sp>
      <p:sp>
        <p:nvSpPr>
          <p:cNvPr id="9" name="TextBox 9"/>
          <p:cNvSpPr txBox="1"/>
          <p:nvPr/>
        </p:nvSpPr>
        <p:spPr>
          <a:xfrm>
            <a:off x="1028700" y="3025525"/>
            <a:ext cx="6682563" cy="5793106"/>
          </a:xfrm>
          <a:prstGeom prst="rect">
            <a:avLst/>
          </a:prstGeom>
        </p:spPr>
        <p:txBody>
          <a:bodyPr lIns="0" tIns="0" rIns="0" bIns="0" rtlCol="0" anchor="t">
            <a:spAutoFit/>
          </a:bodyPr>
          <a:lstStyle/>
          <a:p>
            <a:pPr marL="712465" lvl="1" indent="-356233">
              <a:lnSpc>
                <a:spcPts val="4619"/>
              </a:lnSpc>
              <a:buFont typeface="Arial"/>
              <a:buChar char="•"/>
            </a:pPr>
            <a:r>
              <a:rPr lang="en-US" sz="3299" spc="-32">
                <a:solidFill>
                  <a:srgbClr val="000000"/>
                </a:solidFill>
                <a:latin typeface="Assistant Regular"/>
              </a:rPr>
              <a:t>Reviews dropped from 2019 to 2020 however the drop is not as drastic as London.</a:t>
            </a:r>
          </a:p>
          <a:p>
            <a:pPr>
              <a:lnSpc>
                <a:spcPts val="4619"/>
              </a:lnSpc>
            </a:pPr>
            <a:endParaRPr lang="en-US" sz="3299" spc="-32">
              <a:solidFill>
                <a:srgbClr val="000000"/>
              </a:solidFill>
              <a:latin typeface="Assistant Regular"/>
            </a:endParaRPr>
          </a:p>
          <a:p>
            <a:pPr marL="712465" lvl="1" indent="-356233">
              <a:lnSpc>
                <a:spcPts val="4619"/>
              </a:lnSpc>
              <a:buFont typeface="Arial"/>
              <a:buChar char="•"/>
            </a:pPr>
            <a:r>
              <a:rPr lang="en-US" sz="3299" spc="-32">
                <a:solidFill>
                  <a:srgbClr val="000000"/>
                </a:solidFill>
                <a:latin typeface="Assistant Regular"/>
              </a:rPr>
              <a:t>Austin had lesser restrictions placed in comparison hence lesser reduction in listings as well.</a:t>
            </a:r>
          </a:p>
          <a:p>
            <a:pPr>
              <a:lnSpc>
                <a:spcPts val="4619"/>
              </a:lnSpc>
            </a:pPr>
            <a:endParaRPr lang="en-US" sz="3299" spc="-32">
              <a:solidFill>
                <a:srgbClr val="000000"/>
              </a:solidFill>
              <a:latin typeface="Assistant Regular"/>
            </a:endParaRPr>
          </a:p>
          <a:p>
            <a:pPr>
              <a:lnSpc>
                <a:spcPts val="4619"/>
              </a:lnSpc>
            </a:pPr>
            <a:endParaRPr lang="en-US" sz="3299" spc="-32">
              <a:solidFill>
                <a:srgbClr val="000000"/>
              </a:solidFill>
              <a:latin typeface="Assistant Regular"/>
            </a:endParaRPr>
          </a:p>
          <a:p>
            <a:pPr>
              <a:lnSpc>
                <a:spcPts val="4619"/>
              </a:lnSpc>
              <a:spcBef>
                <a:spcPct val="0"/>
              </a:spcBef>
            </a:pPr>
            <a:endParaRPr lang="en-US" sz="3299" spc="-32">
              <a:solidFill>
                <a:srgbClr val="000000"/>
              </a:solidFill>
              <a:latin typeface="Assistant Regul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564986" y="-3282418"/>
            <a:ext cx="7027814" cy="6254754"/>
          </a:xfrm>
          <a:prstGeom prst="rect">
            <a:avLst/>
          </a:prstGeom>
        </p:spPr>
      </p:pic>
      <p:pic>
        <p:nvPicPr>
          <p:cNvPr id="3" name="Picture 3"/>
          <p:cNvPicPr>
            <a:picLocks noChangeAspect="1"/>
          </p:cNvPicPr>
          <p:nvPr/>
        </p:nvPicPr>
        <p:blipFill>
          <a:blip r:embed="rId3"/>
          <a:srcRect/>
          <a:stretch>
            <a:fillRect/>
          </a:stretch>
        </p:blipFill>
        <p:spPr>
          <a:xfrm rot="9490257">
            <a:off x="15436156" y="9080695"/>
            <a:ext cx="2546291" cy="2412611"/>
          </a:xfrm>
          <a:prstGeom prst="rect">
            <a:avLst/>
          </a:prstGeom>
        </p:spPr>
      </p:pic>
      <p:pic>
        <p:nvPicPr>
          <p:cNvPr id="4" name="Picture 4"/>
          <p:cNvPicPr>
            <a:picLocks noChangeAspect="1"/>
          </p:cNvPicPr>
          <p:nvPr/>
        </p:nvPicPr>
        <p:blipFill>
          <a:blip r:embed="rId4"/>
          <a:srcRect/>
          <a:stretch>
            <a:fillRect/>
          </a:stretch>
        </p:blipFill>
        <p:spPr>
          <a:xfrm rot="6148233">
            <a:off x="-465427" y="5125874"/>
            <a:ext cx="6861060" cy="6560888"/>
          </a:xfrm>
          <a:prstGeom prst="rect">
            <a:avLst/>
          </a:prstGeom>
        </p:spPr>
      </p:pic>
      <p:pic>
        <p:nvPicPr>
          <p:cNvPr id="5" name="Picture 5"/>
          <p:cNvPicPr>
            <a:picLocks noChangeAspect="1"/>
          </p:cNvPicPr>
          <p:nvPr/>
        </p:nvPicPr>
        <p:blipFill>
          <a:blip r:embed="rId5"/>
          <a:srcRect/>
          <a:stretch>
            <a:fillRect/>
          </a:stretch>
        </p:blipFill>
        <p:spPr>
          <a:xfrm>
            <a:off x="8124004" y="797611"/>
            <a:ext cx="9548037" cy="4349452"/>
          </a:xfrm>
          <a:prstGeom prst="rect">
            <a:avLst/>
          </a:prstGeom>
        </p:spPr>
      </p:pic>
      <p:pic>
        <p:nvPicPr>
          <p:cNvPr id="6" name="Picture 6"/>
          <p:cNvPicPr>
            <a:picLocks noChangeAspect="1"/>
          </p:cNvPicPr>
          <p:nvPr/>
        </p:nvPicPr>
        <p:blipFill>
          <a:blip r:embed="rId6"/>
          <a:srcRect/>
          <a:stretch>
            <a:fillRect/>
          </a:stretch>
        </p:blipFill>
        <p:spPr>
          <a:xfrm>
            <a:off x="1119190" y="3787270"/>
            <a:ext cx="5934150" cy="6261031"/>
          </a:xfrm>
          <a:prstGeom prst="rect">
            <a:avLst/>
          </a:prstGeom>
        </p:spPr>
      </p:pic>
      <p:sp>
        <p:nvSpPr>
          <p:cNvPr id="7" name="TextBox 7"/>
          <p:cNvSpPr txBox="1"/>
          <p:nvPr/>
        </p:nvSpPr>
        <p:spPr>
          <a:xfrm>
            <a:off x="1028700" y="1857356"/>
            <a:ext cx="6115130" cy="1725930"/>
          </a:xfrm>
          <a:prstGeom prst="rect">
            <a:avLst/>
          </a:prstGeom>
        </p:spPr>
        <p:txBody>
          <a:bodyPr lIns="0" tIns="0" rIns="0" bIns="0" rtlCol="0" anchor="t">
            <a:spAutoFit/>
          </a:bodyPr>
          <a:lstStyle/>
          <a:p>
            <a:pPr marL="712470" lvl="1" indent="-356235">
              <a:lnSpc>
                <a:spcPts val="4620"/>
              </a:lnSpc>
              <a:spcBef>
                <a:spcPct val="0"/>
              </a:spcBef>
              <a:buFont typeface="Arial"/>
              <a:buChar char="•"/>
            </a:pPr>
            <a:r>
              <a:rPr lang="en-US" sz="3300" spc="-33">
                <a:solidFill>
                  <a:srgbClr val="000000"/>
                </a:solidFill>
                <a:latin typeface="Assistant Regular"/>
              </a:rPr>
              <a:t>Share of Entire Home increased in 2020 in comparison to 2019 in account of covid</a:t>
            </a:r>
          </a:p>
        </p:txBody>
      </p:sp>
      <p:sp>
        <p:nvSpPr>
          <p:cNvPr id="8" name="TextBox 8"/>
          <p:cNvSpPr txBox="1"/>
          <p:nvPr/>
        </p:nvSpPr>
        <p:spPr>
          <a:xfrm>
            <a:off x="8710447" y="5567913"/>
            <a:ext cx="8961594" cy="2104412"/>
          </a:xfrm>
          <a:prstGeom prst="rect">
            <a:avLst/>
          </a:prstGeom>
        </p:spPr>
        <p:txBody>
          <a:bodyPr lIns="0" tIns="0" rIns="0" bIns="0" rtlCol="0" anchor="t">
            <a:spAutoFit/>
          </a:bodyPr>
          <a:lstStyle/>
          <a:p>
            <a:pPr>
              <a:lnSpc>
                <a:spcPts val="4238"/>
              </a:lnSpc>
            </a:pPr>
            <a:r>
              <a:rPr lang="en-US" sz="3027" spc="-30">
                <a:solidFill>
                  <a:srgbClr val="000000"/>
                </a:solidFill>
                <a:latin typeface="Assistant Regular"/>
              </a:rPr>
              <a:t>All accomodation types other than hotels saw nearly unchanged review rate. </a:t>
            </a:r>
          </a:p>
          <a:p>
            <a:pPr>
              <a:lnSpc>
                <a:spcPts val="4238"/>
              </a:lnSpc>
              <a:spcBef>
                <a:spcPct val="0"/>
              </a:spcBef>
            </a:pPr>
            <a:r>
              <a:rPr lang="en-US" sz="3027" spc="-30">
                <a:solidFill>
                  <a:srgbClr val="000000"/>
                </a:solidFill>
                <a:latin typeface="Assistant Regular"/>
              </a:rPr>
              <a:t>However hotels saw a drastic drop in review rate as a next silicon valley city and remote work-culture in pandemic. </a:t>
            </a:r>
          </a:p>
        </p:txBody>
      </p:sp>
      <p:sp>
        <p:nvSpPr>
          <p:cNvPr id="9" name="TextBox 9"/>
          <p:cNvSpPr txBox="1"/>
          <p:nvPr/>
        </p:nvSpPr>
        <p:spPr>
          <a:xfrm>
            <a:off x="685800" y="505307"/>
            <a:ext cx="14050926" cy="1070165"/>
          </a:xfrm>
          <a:prstGeom prst="rect">
            <a:avLst/>
          </a:prstGeom>
        </p:spPr>
        <p:txBody>
          <a:bodyPr lIns="0" tIns="0" rIns="0" bIns="0" rtlCol="0" anchor="t">
            <a:spAutoFit/>
          </a:bodyPr>
          <a:lstStyle/>
          <a:p>
            <a:pPr>
              <a:lnSpc>
                <a:spcPts val="8345"/>
              </a:lnSpc>
            </a:pPr>
            <a:r>
              <a:rPr lang="en-US" sz="7072" dirty="0">
                <a:latin typeface="Halant Medium Bold" panose="020B0604020202020204" charset="0"/>
                <a:cs typeface="Halant Medium Bold" panose="020B0604020202020204" charset="0"/>
              </a:rPr>
              <a:t>Austin City EDA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379" b="1161"/>
          <a:stretch>
            <a:fillRect/>
          </a:stretch>
        </p:blipFill>
        <p:spPr>
          <a:xfrm rot="1298824">
            <a:off x="12555249" y="4939834"/>
            <a:ext cx="6575294" cy="7268784"/>
          </a:xfrm>
          <a:prstGeom prst="rect">
            <a:avLst/>
          </a:prstGeom>
        </p:spPr>
      </p:pic>
      <p:pic>
        <p:nvPicPr>
          <p:cNvPr id="3" name="Picture 3"/>
          <p:cNvPicPr>
            <a:picLocks noChangeAspect="1"/>
          </p:cNvPicPr>
          <p:nvPr/>
        </p:nvPicPr>
        <p:blipFill>
          <a:blip r:embed="rId3"/>
          <a:srcRect/>
          <a:stretch>
            <a:fillRect/>
          </a:stretch>
        </p:blipFill>
        <p:spPr>
          <a:xfrm rot="-2715964">
            <a:off x="8597713" y="7771526"/>
            <a:ext cx="1844500" cy="1747664"/>
          </a:xfrm>
          <a:prstGeom prst="rect">
            <a:avLst/>
          </a:prstGeom>
        </p:spPr>
      </p:pic>
      <p:pic>
        <p:nvPicPr>
          <p:cNvPr id="4" name="Picture 4"/>
          <p:cNvPicPr>
            <a:picLocks noChangeAspect="1"/>
          </p:cNvPicPr>
          <p:nvPr/>
        </p:nvPicPr>
        <p:blipFill>
          <a:blip r:embed="rId4"/>
          <a:srcRect/>
          <a:stretch>
            <a:fillRect/>
          </a:stretch>
        </p:blipFill>
        <p:spPr>
          <a:xfrm rot="-3378125">
            <a:off x="12070219" y="-1362141"/>
            <a:ext cx="4943405" cy="5723190"/>
          </a:xfrm>
          <a:prstGeom prst="rect">
            <a:avLst/>
          </a:prstGeom>
        </p:spPr>
      </p:pic>
      <p:grpSp>
        <p:nvGrpSpPr>
          <p:cNvPr id="5" name="Group 5"/>
          <p:cNvGrpSpPr/>
          <p:nvPr/>
        </p:nvGrpSpPr>
        <p:grpSpPr>
          <a:xfrm>
            <a:off x="1028700" y="1028700"/>
            <a:ext cx="15442682" cy="6362338"/>
            <a:chOff x="0" y="0"/>
            <a:chExt cx="20590243" cy="8483117"/>
          </a:xfrm>
        </p:grpSpPr>
        <p:sp>
          <p:nvSpPr>
            <p:cNvPr id="6" name="TextBox 6"/>
            <p:cNvSpPr txBox="1"/>
            <p:nvPr/>
          </p:nvSpPr>
          <p:spPr>
            <a:xfrm>
              <a:off x="0" y="2133764"/>
              <a:ext cx="20590243" cy="6349353"/>
            </a:xfrm>
            <a:prstGeom prst="rect">
              <a:avLst/>
            </a:prstGeom>
          </p:spPr>
          <p:txBody>
            <a:bodyPr lIns="0" tIns="0" rIns="0" bIns="0" rtlCol="0" anchor="t">
              <a:spAutoFit/>
            </a:bodyPr>
            <a:lstStyle/>
            <a:p>
              <a:pPr marL="1379007" lvl="1" indent="-689503">
                <a:lnSpc>
                  <a:spcPts val="7536"/>
                </a:lnSpc>
                <a:buFont typeface="Arial"/>
                <a:buChar char="•"/>
              </a:pPr>
              <a:r>
                <a:rPr lang="en-US" sz="6387">
                  <a:solidFill>
                    <a:srgbClr val="FFFFFF"/>
                  </a:solidFill>
                  <a:latin typeface="HK Grotesk Bold"/>
                </a:rPr>
                <a:t>Overview of Airbnb</a:t>
              </a:r>
            </a:p>
            <a:p>
              <a:pPr marL="1379007" lvl="1" indent="-689503">
                <a:lnSpc>
                  <a:spcPts val="7536"/>
                </a:lnSpc>
                <a:buFont typeface="Arial"/>
                <a:buChar char="•"/>
              </a:pPr>
              <a:r>
                <a:rPr lang="en-US" sz="6387">
                  <a:solidFill>
                    <a:srgbClr val="FFFFFF"/>
                  </a:solidFill>
                  <a:latin typeface="HK Grotesk Bold"/>
                </a:rPr>
                <a:t>Structuring the project</a:t>
              </a:r>
            </a:p>
            <a:p>
              <a:pPr marL="1379007" lvl="1" indent="-689503">
                <a:lnSpc>
                  <a:spcPts val="7536"/>
                </a:lnSpc>
                <a:buFont typeface="Arial"/>
                <a:buChar char="•"/>
              </a:pPr>
              <a:r>
                <a:rPr lang="en-US" sz="6387">
                  <a:solidFill>
                    <a:srgbClr val="FFFFFF"/>
                  </a:solidFill>
                  <a:latin typeface="HK Grotesk Bold"/>
                </a:rPr>
                <a:t>Descriptive Analysis of Data</a:t>
              </a:r>
            </a:p>
            <a:p>
              <a:pPr marL="1379007" lvl="1" indent="-689503">
                <a:lnSpc>
                  <a:spcPts val="7536"/>
                </a:lnSpc>
                <a:buFont typeface="Arial"/>
                <a:buChar char="•"/>
              </a:pPr>
              <a:r>
                <a:rPr lang="en-US" sz="6387">
                  <a:solidFill>
                    <a:srgbClr val="FFFFFF"/>
                  </a:solidFill>
                  <a:latin typeface="HK Grotesk Bold"/>
                </a:rPr>
                <a:t>Sentiment Analysis</a:t>
              </a:r>
            </a:p>
            <a:p>
              <a:pPr marL="1379007" lvl="1" indent="-689503">
                <a:lnSpc>
                  <a:spcPts val="7536"/>
                </a:lnSpc>
                <a:buFont typeface="Arial"/>
                <a:buChar char="•"/>
              </a:pPr>
              <a:r>
                <a:rPr lang="en-US" sz="6387">
                  <a:solidFill>
                    <a:srgbClr val="FFFFFF"/>
                  </a:solidFill>
                  <a:latin typeface="HK Grotesk Bold"/>
                </a:rPr>
                <a:t>Future Work </a:t>
              </a:r>
            </a:p>
          </p:txBody>
        </p:sp>
        <p:sp>
          <p:nvSpPr>
            <p:cNvPr id="7" name="TextBox 7"/>
            <p:cNvSpPr txBox="1"/>
            <p:nvPr/>
          </p:nvSpPr>
          <p:spPr>
            <a:xfrm>
              <a:off x="0" y="9525"/>
              <a:ext cx="4346221" cy="1366462"/>
            </a:xfrm>
            <a:prstGeom prst="rect">
              <a:avLst/>
            </a:prstGeom>
          </p:spPr>
          <p:txBody>
            <a:bodyPr lIns="0" tIns="0" rIns="0" bIns="0" rtlCol="0" anchor="t">
              <a:spAutoFit/>
            </a:bodyPr>
            <a:lstStyle/>
            <a:p>
              <a:pPr marL="0" lvl="0" indent="0" algn="l">
                <a:lnSpc>
                  <a:spcPts val="8099"/>
                </a:lnSpc>
                <a:spcBef>
                  <a:spcPct val="0"/>
                </a:spcBef>
              </a:pPr>
              <a:r>
                <a:rPr lang="en-US" sz="6863">
                  <a:solidFill>
                    <a:srgbClr val="FFFFFF">
                      <a:alpha val="60000"/>
                    </a:srgbClr>
                  </a:solidFill>
                  <a:latin typeface="HK Grotesk Bold"/>
                </a:rPr>
                <a:t>Agenda</a:t>
              </a:r>
            </a:p>
          </p:txBody>
        </p:sp>
      </p:grpSp>
    </p:spTree>
  </p:cSld>
  <p:clrMapOvr>
    <a:masterClrMapping/>
  </p:clrMapOvr>
  <mc:AlternateContent xmlns:mc="http://schemas.openxmlformats.org/markup-compatibility/2006" xmlns:p14="http://schemas.microsoft.com/office/powerpoint/2010/main">
    <mc:Choice Requires="p14">
      <p:transition spd="slow" p14:dur="2000" advTm="13812"/>
    </mc:Choice>
    <mc:Fallback xmlns="">
      <p:transition spd="slow" advTm="1381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2022061" y="8242530"/>
            <a:ext cx="4315504" cy="4088940"/>
          </a:xfrm>
          <a:prstGeom prst="rect">
            <a:avLst/>
          </a:prstGeom>
        </p:spPr>
      </p:pic>
      <p:pic>
        <p:nvPicPr>
          <p:cNvPr id="3" name="Picture 3"/>
          <p:cNvPicPr>
            <a:picLocks noChangeAspect="1"/>
          </p:cNvPicPr>
          <p:nvPr/>
        </p:nvPicPr>
        <p:blipFill>
          <a:blip r:embed="rId3"/>
          <a:srcRect/>
          <a:stretch>
            <a:fillRect/>
          </a:stretch>
        </p:blipFill>
        <p:spPr>
          <a:xfrm rot="313119">
            <a:off x="15158388" y="-1579634"/>
            <a:ext cx="5214256" cy="4986132"/>
          </a:xfrm>
          <a:prstGeom prst="rect">
            <a:avLst/>
          </a:prstGeom>
        </p:spPr>
      </p:pic>
      <p:pic>
        <p:nvPicPr>
          <p:cNvPr id="4" name="Picture 4"/>
          <p:cNvPicPr>
            <a:picLocks noChangeAspect="1"/>
          </p:cNvPicPr>
          <p:nvPr/>
        </p:nvPicPr>
        <p:blipFill>
          <a:blip r:embed="rId4"/>
          <a:srcRect/>
          <a:stretch>
            <a:fillRect/>
          </a:stretch>
        </p:blipFill>
        <p:spPr>
          <a:xfrm>
            <a:off x="2924440" y="3633300"/>
            <a:ext cx="12439121" cy="6118920"/>
          </a:xfrm>
          <a:prstGeom prst="rect">
            <a:avLst/>
          </a:prstGeom>
        </p:spPr>
      </p:pic>
      <p:sp>
        <p:nvSpPr>
          <p:cNvPr id="5" name="TextBox 5"/>
          <p:cNvSpPr txBox="1"/>
          <p:nvPr/>
        </p:nvSpPr>
        <p:spPr>
          <a:xfrm>
            <a:off x="-1781249" y="748123"/>
            <a:ext cx="12908564" cy="1070358"/>
          </a:xfrm>
          <a:prstGeom prst="rect">
            <a:avLst/>
          </a:prstGeom>
        </p:spPr>
        <p:txBody>
          <a:bodyPr lIns="0" tIns="0" rIns="0" bIns="0" rtlCol="0" anchor="t">
            <a:spAutoFit/>
          </a:bodyPr>
          <a:lstStyle/>
          <a:p>
            <a:pPr algn="ctr">
              <a:lnSpc>
                <a:spcPts val="8345"/>
              </a:lnSpc>
            </a:pPr>
            <a:r>
              <a:rPr lang="en-US" sz="7072" dirty="0">
                <a:solidFill>
                  <a:srgbClr val="000000"/>
                </a:solidFill>
                <a:latin typeface="Halant Medium Bold" panose="020B0604020202020204" charset="0"/>
                <a:cs typeface="Halant Medium Bold" panose="020B0604020202020204" charset="0"/>
              </a:rPr>
              <a:t>Austin City EDA</a:t>
            </a:r>
          </a:p>
        </p:txBody>
      </p:sp>
      <p:sp>
        <p:nvSpPr>
          <p:cNvPr id="6" name="TextBox 6"/>
          <p:cNvSpPr txBox="1"/>
          <p:nvPr/>
        </p:nvSpPr>
        <p:spPr>
          <a:xfrm>
            <a:off x="1226988" y="2254231"/>
            <a:ext cx="16032312" cy="1073785"/>
          </a:xfrm>
          <a:prstGeom prst="rect">
            <a:avLst/>
          </a:prstGeom>
        </p:spPr>
        <p:txBody>
          <a:bodyPr lIns="0" tIns="0" rIns="0" bIns="0" rtlCol="0" anchor="t">
            <a:spAutoFit/>
          </a:bodyPr>
          <a:lstStyle/>
          <a:p>
            <a:pPr marL="669286" lvl="1" indent="-334643">
              <a:lnSpc>
                <a:spcPts val="4339"/>
              </a:lnSpc>
              <a:spcBef>
                <a:spcPct val="0"/>
              </a:spcBef>
              <a:buFont typeface="Arial"/>
              <a:buChar char="•"/>
            </a:pPr>
            <a:r>
              <a:rPr lang="en-US" sz="3099" spc="-30">
                <a:solidFill>
                  <a:srgbClr val="000000"/>
                </a:solidFill>
                <a:latin typeface="Assistant Regular"/>
              </a:rPr>
              <a:t>The prices of all accomodation type increased in contrast to London as demand for rental housing far outweighs the inventory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260186" y="-4025393"/>
            <a:ext cx="7027814" cy="6254754"/>
          </a:xfrm>
          <a:prstGeom prst="rect">
            <a:avLst/>
          </a:prstGeom>
        </p:spPr>
      </p:pic>
      <p:pic>
        <p:nvPicPr>
          <p:cNvPr id="3" name="Picture 3"/>
          <p:cNvPicPr>
            <a:picLocks noChangeAspect="1"/>
          </p:cNvPicPr>
          <p:nvPr/>
        </p:nvPicPr>
        <p:blipFill>
          <a:blip r:embed="rId3"/>
          <a:srcRect/>
          <a:stretch>
            <a:fillRect/>
          </a:stretch>
        </p:blipFill>
        <p:spPr>
          <a:xfrm rot="9490257">
            <a:off x="7989172" y="8611142"/>
            <a:ext cx="2546291" cy="2412611"/>
          </a:xfrm>
          <a:prstGeom prst="rect">
            <a:avLst/>
          </a:prstGeom>
        </p:spPr>
      </p:pic>
      <p:pic>
        <p:nvPicPr>
          <p:cNvPr id="4" name="Picture 4"/>
          <p:cNvPicPr>
            <a:picLocks noChangeAspect="1"/>
          </p:cNvPicPr>
          <p:nvPr/>
        </p:nvPicPr>
        <p:blipFill>
          <a:blip r:embed="rId4"/>
          <a:srcRect/>
          <a:stretch>
            <a:fillRect/>
          </a:stretch>
        </p:blipFill>
        <p:spPr>
          <a:xfrm rot="6148233">
            <a:off x="14857470" y="3298639"/>
            <a:ext cx="6861060" cy="6560888"/>
          </a:xfrm>
          <a:prstGeom prst="rect">
            <a:avLst/>
          </a:prstGeom>
        </p:spPr>
      </p:pic>
      <p:pic>
        <p:nvPicPr>
          <p:cNvPr id="5" name="Picture 5"/>
          <p:cNvPicPr>
            <a:picLocks noChangeAspect="1"/>
          </p:cNvPicPr>
          <p:nvPr/>
        </p:nvPicPr>
        <p:blipFill>
          <a:blip r:embed="rId5"/>
          <a:srcRect/>
          <a:stretch>
            <a:fillRect/>
          </a:stretch>
        </p:blipFill>
        <p:spPr>
          <a:xfrm>
            <a:off x="7962416" y="3452093"/>
            <a:ext cx="2363167" cy="1252009"/>
          </a:xfrm>
          <a:prstGeom prst="rect">
            <a:avLst/>
          </a:prstGeom>
        </p:spPr>
      </p:pic>
      <p:pic>
        <p:nvPicPr>
          <p:cNvPr id="6" name="Picture 6"/>
          <p:cNvPicPr>
            <a:picLocks noChangeAspect="1"/>
          </p:cNvPicPr>
          <p:nvPr/>
        </p:nvPicPr>
        <p:blipFill>
          <a:blip r:embed="rId6"/>
          <a:srcRect/>
          <a:stretch>
            <a:fillRect/>
          </a:stretch>
        </p:blipFill>
        <p:spPr>
          <a:xfrm>
            <a:off x="530376" y="2801123"/>
            <a:ext cx="7370739" cy="6377439"/>
          </a:xfrm>
          <a:prstGeom prst="rect">
            <a:avLst/>
          </a:prstGeom>
        </p:spPr>
      </p:pic>
      <p:pic>
        <p:nvPicPr>
          <p:cNvPr id="7" name="Picture 7"/>
          <p:cNvPicPr>
            <a:picLocks noChangeAspect="1"/>
          </p:cNvPicPr>
          <p:nvPr/>
        </p:nvPicPr>
        <p:blipFill>
          <a:blip r:embed="rId7"/>
          <a:srcRect/>
          <a:stretch>
            <a:fillRect/>
          </a:stretch>
        </p:blipFill>
        <p:spPr>
          <a:xfrm>
            <a:off x="10264282" y="2721385"/>
            <a:ext cx="7538168" cy="6536915"/>
          </a:xfrm>
          <a:prstGeom prst="rect">
            <a:avLst/>
          </a:prstGeom>
        </p:spPr>
      </p:pic>
      <p:sp>
        <p:nvSpPr>
          <p:cNvPr id="8" name="TextBox 8"/>
          <p:cNvSpPr txBox="1"/>
          <p:nvPr/>
        </p:nvSpPr>
        <p:spPr>
          <a:xfrm>
            <a:off x="1028700" y="702215"/>
            <a:ext cx="9235582" cy="1211870"/>
          </a:xfrm>
          <a:prstGeom prst="rect">
            <a:avLst/>
          </a:prstGeom>
        </p:spPr>
        <p:txBody>
          <a:bodyPr lIns="0" tIns="0" rIns="0" bIns="0" rtlCol="0" anchor="t">
            <a:spAutoFit/>
          </a:bodyPr>
          <a:lstStyle/>
          <a:p>
            <a:pPr>
              <a:lnSpc>
                <a:spcPts val="9440"/>
              </a:lnSpc>
            </a:pPr>
            <a:r>
              <a:rPr lang="en-US" sz="8000" dirty="0">
                <a:latin typeface="Halant Medium Bold" panose="020B0604020202020204" charset="0"/>
                <a:cs typeface="Halant Medium Bold" panose="020B0604020202020204" charset="0"/>
              </a:rPr>
              <a:t>Austin City EDA</a:t>
            </a:r>
          </a:p>
        </p:txBody>
      </p:sp>
      <p:sp>
        <p:nvSpPr>
          <p:cNvPr id="9" name="TextBox 9"/>
          <p:cNvSpPr txBox="1"/>
          <p:nvPr/>
        </p:nvSpPr>
        <p:spPr>
          <a:xfrm>
            <a:off x="1028700" y="1625301"/>
            <a:ext cx="17259300" cy="895816"/>
          </a:xfrm>
          <a:prstGeom prst="rect">
            <a:avLst/>
          </a:prstGeom>
        </p:spPr>
        <p:txBody>
          <a:bodyPr lIns="0" tIns="0" rIns="0" bIns="0" rtlCol="0" anchor="t">
            <a:spAutoFit/>
          </a:bodyPr>
          <a:lstStyle/>
          <a:p>
            <a:pPr>
              <a:lnSpc>
                <a:spcPts val="3098"/>
              </a:lnSpc>
            </a:pPr>
            <a:endParaRPr/>
          </a:p>
          <a:p>
            <a:pPr marL="647700" lvl="1" indent="-323850">
              <a:lnSpc>
                <a:spcPts val="4200"/>
              </a:lnSpc>
              <a:spcBef>
                <a:spcPct val="0"/>
              </a:spcBef>
              <a:buFont typeface="Arial"/>
              <a:buChar char="•"/>
            </a:pPr>
            <a:r>
              <a:rPr lang="en-US" sz="3000" spc="-30">
                <a:solidFill>
                  <a:srgbClr val="000000"/>
                </a:solidFill>
                <a:latin typeface="Assistant Regular"/>
              </a:rPr>
              <a:t>At district level, we see share of entire house/apartment increase in the pandemic year.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91906" y="1028700"/>
            <a:ext cx="15704187" cy="8840193"/>
          </a:xfrm>
          <a:prstGeom prst="rect">
            <a:avLst/>
          </a:prstGeom>
        </p:spPr>
      </p:pic>
      <p:sp>
        <p:nvSpPr>
          <p:cNvPr id="3" name="TextBox 3"/>
          <p:cNvSpPr txBox="1"/>
          <p:nvPr/>
        </p:nvSpPr>
        <p:spPr>
          <a:xfrm>
            <a:off x="770231" y="505307"/>
            <a:ext cx="14050926" cy="1070165"/>
          </a:xfrm>
          <a:prstGeom prst="rect">
            <a:avLst/>
          </a:prstGeom>
        </p:spPr>
        <p:txBody>
          <a:bodyPr lIns="0" tIns="0" rIns="0" bIns="0" rtlCol="0" anchor="t">
            <a:spAutoFit/>
          </a:bodyPr>
          <a:lstStyle/>
          <a:p>
            <a:pPr>
              <a:lnSpc>
                <a:spcPts val="8345"/>
              </a:lnSpc>
            </a:pPr>
            <a:r>
              <a:rPr lang="en-US" sz="7072" dirty="0">
                <a:latin typeface="Halant Medium Bold" panose="020B0604020202020204" charset="0"/>
                <a:cs typeface="Halant Medium Bold" panose="020B0604020202020204" charset="0"/>
              </a:rPr>
              <a:t>Sentiment Analysis: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37717" y="7024205"/>
            <a:ext cx="2605188" cy="2468415"/>
          </a:xfrm>
          <a:prstGeom prst="rect">
            <a:avLst/>
          </a:prstGeom>
        </p:spPr>
      </p:pic>
      <p:pic>
        <p:nvPicPr>
          <p:cNvPr id="4" name="Picture 4"/>
          <p:cNvPicPr>
            <a:picLocks noChangeAspect="1"/>
          </p:cNvPicPr>
          <p:nvPr/>
        </p:nvPicPr>
        <p:blipFill>
          <a:blip r:embed="rId3"/>
          <a:srcRect/>
          <a:stretch>
            <a:fillRect/>
          </a:stretch>
        </p:blipFill>
        <p:spPr>
          <a:xfrm rot="313119">
            <a:off x="12828546" y="3566491"/>
            <a:ext cx="5693252" cy="5444172"/>
          </a:xfrm>
          <a:prstGeom prst="rect">
            <a:avLst/>
          </a:prstGeom>
        </p:spPr>
      </p:pic>
      <p:graphicFrame>
        <p:nvGraphicFramePr>
          <p:cNvPr id="5" name="Table 5"/>
          <p:cNvGraphicFramePr>
            <a:graphicFrameLocks noGrp="1"/>
          </p:cNvGraphicFramePr>
          <p:nvPr>
            <p:extLst>
              <p:ext uri="{D42A27DB-BD31-4B8C-83A1-F6EECF244321}">
                <p14:modId xmlns:p14="http://schemas.microsoft.com/office/powerpoint/2010/main" val="927928025"/>
              </p:ext>
            </p:extLst>
          </p:nvPr>
        </p:nvGraphicFramePr>
        <p:xfrm>
          <a:off x="509558" y="1445984"/>
          <a:ext cx="17406753" cy="8560114"/>
        </p:xfrm>
        <a:graphic>
          <a:graphicData uri="http://schemas.openxmlformats.org/drawingml/2006/table">
            <a:tbl>
              <a:tblPr/>
              <a:tblGrid>
                <a:gridCol w="3309461">
                  <a:extLst>
                    <a:ext uri="{9D8B030D-6E8A-4147-A177-3AD203B41FA5}">
                      <a16:colId xmlns:a16="http://schemas.microsoft.com/office/drawing/2014/main" val="20000"/>
                    </a:ext>
                  </a:extLst>
                </a:gridCol>
                <a:gridCol w="7088284">
                  <a:extLst>
                    <a:ext uri="{9D8B030D-6E8A-4147-A177-3AD203B41FA5}">
                      <a16:colId xmlns:a16="http://schemas.microsoft.com/office/drawing/2014/main" val="20001"/>
                    </a:ext>
                  </a:extLst>
                </a:gridCol>
                <a:gridCol w="7009008">
                  <a:extLst>
                    <a:ext uri="{9D8B030D-6E8A-4147-A177-3AD203B41FA5}">
                      <a16:colId xmlns:a16="http://schemas.microsoft.com/office/drawing/2014/main" val="20002"/>
                    </a:ext>
                  </a:extLst>
                </a:gridCol>
              </a:tblGrid>
              <a:tr h="1332153">
                <a:tc>
                  <a:txBody>
                    <a:bodyPr/>
                    <a:lstStyle/>
                    <a:p>
                      <a:endParaRPr lang="en-US"/>
                    </a:p>
                  </a:txBody>
                  <a:tcP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ctr">
                        <a:defRPr/>
                      </a:pPr>
                      <a:r>
                        <a:rPr lang="en-US" sz="3999">
                          <a:solidFill>
                            <a:schemeClr val="bg1"/>
                          </a:solidFill>
                          <a:latin typeface="Aileron Regular Bold"/>
                        </a:rPr>
                        <a:t>London</a:t>
                      </a:r>
                      <a:endParaRPr lang="en-US" sz="1100">
                        <a:solidFill>
                          <a:schemeClr val="bg1"/>
                        </a:solidFill>
                      </a:endParaRPr>
                    </a:p>
                  </a:txBody>
                  <a:tcPr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7030A0"/>
                    </a:solidFill>
                  </a:tcPr>
                </a:tc>
                <a:tc>
                  <a:txBody>
                    <a:bodyPr/>
                    <a:lstStyle/>
                    <a:p>
                      <a:pPr algn="ctr">
                        <a:defRPr/>
                      </a:pPr>
                      <a:r>
                        <a:rPr lang="en-US" sz="4099">
                          <a:solidFill>
                            <a:schemeClr val="bg1"/>
                          </a:solidFill>
                          <a:latin typeface="Aileron Regular Bold"/>
                        </a:rPr>
                        <a:t>Austin</a:t>
                      </a:r>
                      <a:endParaRPr lang="en-US" sz="1100">
                        <a:solidFill>
                          <a:schemeClr val="bg1"/>
                        </a:solidFill>
                      </a:endParaRPr>
                    </a:p>
                  </a:txBody>
                  <a:tcPr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7030A0"/>
                    </a:solidFill>
                  </a:tcPr>
                </a:tc>
                <a:extLst>
                  <a:ext uri="{0D108BD9-81ED-4DB2-BD59-A6C34878D82A}">
                    <a16:rowId xmlns:a16="http://schemas.microsoft.com/office/drawing/2014/main" val="10000"/>
                  </a:ext>
                </a:extLst>
              </a:tr>
              <a:tr h="1453348">
                <a:tc>
                  <a:txBody>
                    <a:bodyPr/>
                    <a:lstStyle/>
                    <a:p>
                      <a:pPr algn="ctr">
                        <a:defRPr/>
                      </a:pPr>
                      <a:r>
                        <a:rPr lang="en-US" sz="2000" b="1">
                          <a:solidFill>
                            <a:schemeClr val="bg1"/>
                          </a:solidFill>
                          <a:latin typeface="Aileron Regular" panose="020B0604020202020204" charset="0"/>
                        </a:rPr>
                        <a:t>Review Frequency Trends</a:t>
                      </a:r>
                    </a:p>
                  </a:txBody>
                  <a:tcPr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7030A0"/>
                    </a:solidFill>
                  </a:tcPr>
                </a:tc>
                <a:tc>
                  <a:txBody>
                    <a:bodyPr/>
                    <a:lstStyle/>
                    <a:p>
                      <a:pPr algn="l">
                        <a:defRPr/>
                      </a:pPr>
                      <a:r>
                        <a:rPr lang="en-US" sz="1999">
                          <a:solidFill>
                            <a:srgbClr val="000000"/>
                          </a:solidFill>
                          <a:latin typeface="Aileron Regular"/>
                        </a:rPr>
                        <a:t>65% in 2020.  </a:t>
                      </a:r>
                      <a:endParaRPr lang="en-US" sz="1100"/>
                    </a:p>
                  </a:txBody>
                  <a:tcPr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l">
                        <a:defRPr/>
                      </a:pPr>
                      <a:r>
                        <a:rPr lang="en-US" sz="1799">
                          <a:solidFill>
                            <a:srgbClr val="000000"/>
                          </a:solidFill>
                          <a:latin typeface="Aileron Regular"/>
                        </a:rPr>
                        <a:t>returned to pre-pandemic levels by August and increased Y-on-Y in 2021 to rise above 2019 review levels </a:t>
                      </a:r>
                      <a:endParaRPr lang="en-US" sz="1100"/>
                    </a:p>
                  </a:txBody>
                  <a:tcPr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extLst>
                  <a:ext uri="{0D108BD9-81ED-4DB2-BD59-A6C34878D82A}">
                    <a16:rowId xmlns:a16="http://schemas.microsoft.com/office/drawing/2014/main" val="10001"/>
                  </a:ext>
                </a:extLst>
              </a:tr>
              <a:tr h="1719052">
                <a:tc>
                  <a:txBody>
                    <a:bodyPr/>
                    <a:lstStyle/>
                    <a:p>
                      <a:pPr algn="ctr">
                        <a:defRPr/>
                      </a:pPr>
                      <a:r>
                        <a:rPr lang="en-US" sz="2000" b="1">
                          <a:solidFill>
                            <a:schemeClr val="bg1"/>
                          </a:solidFill>
                          <a:latin typeface="Aileron Regular"/>
                        </a:rPr>
                        <a:t>Listing Trends </a:t>
                      </a:r>
                      <a:endParaRPr lang="en-US" sz="2000" b="1">
                        <a:solidFill>
                          <a:schemeClr val="bg1"/>
                        </a:solidFill>
                      </a:endParaRPr>
                    </a:p>
                  </a:txBody>
                  <a:tcPr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7030A0"/>
                    </a:solidFill>
                  </a:tcPr>
                </a:tc>
                <a:tc>
                  <a:txBody>
                    <a:bodyPr/>
                    <a:lstStyle/>
                    <a:p>
                      <a:pPr algn="l">
                        <a:defRPr/>
                      </a:pPr>
                      <a:r>
                        <a:rPr lang="en-US" sz="1899">
                          <a:solidFill>
                            <a:srgbClr val="000000"/>
                          </a:solidFill>
                          <a:latin typeface="Aileron Regular"/>
                        </a:rPr>
                        <a:t>fell from around 60000 to just above 20000. This is a fall of around 66% in supply and is being assumed to match the fall in demand</a:t>
                      </a:r>
                      <a:endParaRPr lang="en-US" sz="1100"/>
                    </a:p>
                  </a:txBody>
                  <a:tcPr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l">
                        <a:defRPr/>
                      </a:pPr>
                      <a:r>
                        <a:rPr lang="en-US" sz="1699">
                          <a:solidFill>
                            <a:srgbClr val="000000"/>
                          </a:solidFill>
                          <a:latin typeface="Aileron Regular"/>
                        </a:rPr>
                        <a:t>above 6000 in 2019 to around 200 in 2020. This fall in supply to barely 5% of pre-pandemic levels is still being assumed to have sustained pre-covid demand levels from August 2020 onwards </a:t>
                      </a:r>
                      <a:endParaRPr lang="en-US" sz="1100"/>
                    </a:p>
                  </a:txBody>
                  <a:tcPr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extLst>
                  <a:ext uri="{0D108BD9-81ED-4DB2-BD59-A6C34878D82A}">
                    <a16:rowId xmlns:a16="http://schemas.microsoft.com/office/drawing/2014/main" val="10002"/>
                  </a:ext>
                </a:extLst>
              </a:tr>
              <a:tr h="2426849">
                <a:tc>
                  <a:txBody>
                    <a:bodyPr/>
                    <a:lstStyle/>
                    <a:p>
                      <a:pPr algn="ctr">
                        <a:defRPr/>
                      </a:pPr>
                      <a:r>
                        <a:rPr lang="en-US" sz="2000" b="1">
                          <a:solidFill>
                            <a:schemeClr val="bg1"/>
                          </a:solidFill>
                          <a:latin typeface="Aileron Regular"/>
                        </a:rPr>
                        <a:t>Customer Demand Preferences</a:t>
                      </a:r>
                      <a:endParaRPr lang="en-US" sz="2000" b="1">
                        <a:solidFill>
                          <a:schemeClr val="bg1"/>
                        </a:solidFill>
                      </a:endParaRPr>
                    </a:p>
                  </a:txBody>
                  <a:tcPr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7030A0"/>
                    </a:solidFill>
                  </a:tcPr>
                </a:tc>
                <a:tc>
                  <a:txBody>
                    <a:bodyPr/>
                    <a:lstStyle/>
                    <a:p>
                      <a:pPr algn="l">
                        <a:defRPr/>
                      </a:pPr>
                      <a:r>
                        <a:rPr lang="en-US" sz="1999">
                          <a:solidFill>
                            <a:srgbClr val="000000"/>
                          </a:solidFill>
                          <a:latin typeface="Aileron Regular"/>
                        </a:rPr>
                        <a:t> also for </a:t>
                      </a:r>
                      <a:r>
                        <a:rPr lang="en-US" sz="1999" err="1">
                          <a:solidFill>
                            <a:srgbClr val="000000"/>
                          </a:solidFill>
                          <a:latin typeface="Aileron Regular"/>
                        </a:rPr>
                        <a:t>Hotelrooms</a:t>
                      </a:r>
                      <a:r>
                        <a:rPr lang="en-US" sz="1999">
                          <a:solidFill>
                            <a:srgbClr val="000000"/>
                          </a:solidFill>
                          <a:latin typeface="Aileron Regular"/>
                        </a:rPr>
                        <a:t>(around 40%), while Private and Shared Rooms registered lower percentage falls(around 28%)</a:t>
                      </a:r>
                      <a:endParaRPr lang="en-US" sz="1100"/>
                    </a:p>
                  </a:txBody>
                  <a:tcPr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l">
                        <a:defRPr/>
                      </a:pPr>
                      <a:r>
                        <a:rPr lang="en-US" sz="1999">
                          <a:solidFill>
                            <a:srgbClr val="000000"/>
                          </a:solidFill>
                          <a:latin typeface="Aileron Regular"/>
                        </a:rPr>
                        <a:t>for Hotel Rooms, by almost 100%,while those for Entire Homes and Shared rooms were nearly unchanged. Private room review rates fell by 28% </a:t>
                      </a:r>
                      <a:endParaRPr lang="en-US" sz="1100"/>
                    </a:p>
                  </a:txBody>
                  <a:tcPr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extLst>
                  <a:ext uri="{0D108BD9-81ED-4DB2-BD59-A6C34878D82A}">
                    <a16:rowId xmlns:a16="http://schemas.microsoft.com/office/drawing/2014/main" val="10003"/>
                  </a:ext>
                </a:extLst>
              </a:tr>
              <a:tr h="1628712">
                <a:tc>
                  <a:txBody>
                    <a:bodyPr/>
                    <a:lstStyle/>
                    <a:p>
                      <a:pPr algn="ctr">
                        <a:defRPr/>
                      </a:pPr>
                      <a:r>
                        <a:rPr lang="en-US" sz="2000" b="1">
                          <a:solidFill>
                            <a:schemeClr val="bg1"/>
                          </a:solidFill>
                          <a:latin typeface="Aileron Regular"/>
                        </a:rPr>
                        <a:t>Inventory Mix</a:t>
                      </a:r>
                      <a:endParaRPr lang="en-US" sz="2000" b="1">
                        <a:solidFill>
                          <a:schemeClr val="bg1"/>
                        </a:solidFill>
                      </a:endParaRPr>
                    </a:p>
                  </a:txBody>
                  <a:tcPr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7030A0"/>
                    </a:solidFill>
                  </a:tcPr>
                </a:tc>
                <a:tc>
                  <a:txBody>
                    <a:bodyPr/>
                    <a:lstStyle/>
                    <a:p>
                      <a:pPr algn="l">
                        <a:defRPr/>
                      </a:pPr>
                      <a:r>
                        <a:rPr lang="en-US" sz="2099">
                          <a:solidFill>
                            <a:srgbClr val="000000"/>
                          </a:solidFill>
                          <a:latin typeface="Aileron Regular"/>
                        </a:rPr>
                        <a:t>The inventory mix for London was nearly unchanged year-on-year </a:t>
                      </a:r>
                      <a:endParaRPr lang="en-US" sz="1100"/>
                    </a:p>
                  </a:txBody>
                  <a:tcPr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tc>
                  <a:txBody>
                    <a:bodyPr/>
                    <a:lstStyle/>
                    <a:p>
                      <a:pPr algn="l">
                        <a:defRPr/>
                      </a:pPr>
                      <a:r>
                        <a:rPr lang="en-US" sz="1999">
                          <a:solidFill>
                            <a:srgbClr val="000000"/>
                          </a:solidFill>
                          <a:latin typeface="Aileron Regular"/>
                        </a:rPr>
                        <a:t>The relative supply of Entire Homes had gone up in Austin in comparison to a decline in market share of other product categories </a:t>
                      </a:r>
                      <a:endParaRPr lang="en-US" sz="1100"/>
                    </a:p>
                  </a:txBody>
                  <a:tcPr anchor="ctr">
                    <a:lnL w="0" cap="flat" cmpd="sng" algn="ctr">
                      <a:solidFill>
                        <a:srgbClr val="BB99FF"/>
                      </a:solidFill>
                      <a:prstDash val="solid"/>
                      <a:round/>
                      <a:headEnd type="none" w="med" len="med"/>
                      <a:tailEnd type="none" w="med" len="med"/>
                    </a:lnL>
                    <a:lnR w="0" cap="flat" cmpd="sng" algn="ctr">
                      <a:solidFill>
                        <a:srgbClr val="BB99FF"/>
                      </a:solidFill>
                      <a:prstDash val="solid"/>
                      <a:round/>
                      <a:headEnd type="none" w="med" len="med"/>
                      <a:tailEnd type="none" w="med" len="med"/>
                    </a:lnR>
                    <a:lnT w="0" cap="flat" cmpd="sng" algn="ctr">
                      <a:solidFill>
                        <a:srgbClr val="BB99FF"/>
                      </a:solidFill>
                      <a:prstDash val="solid"/>
                      <a:round/>
                      <a:headEnd type="none" w="med" len="med"/>
                      <a:tailEnd type="none" w="med" len="med"/>
                    </a:lnT>
                    <a:lnB w="0" cap="flat" cmpd="sng" algn="ctr">
                      <a:solidFill>
                        <a:srgbClr val="BB99FF"/>
                      </a:solidFill>
                      <a:prstDash val="solid"/>
                      <a:round/>
                      <a:headEnd type="none" w="med" len="med"/>
                      <a:tailEnd type="none" w="med" len="med"/>
                    </a:lnB>
                    <a:solidFill>
                      <a:srgbClr val="ECE3FF"/>
                    </a:solidFill>
                  </a:tcPr>
                </a:tc>
                <a:extLst>
                  <a:ext uri="{0D108BD9-81ED-4DB2-BD59-A6C34878D82A}">
                    <a16:rowId xmlns:a16="http://schemas.microsoft.com/office/drawing/2014/main" val="10004"/>
                  </a:ext>
                </a:extLst>
              </a:tr>
            </a:tbl>
          </a:graphicData>
        </a:graphic>
      </p:graphicFrame>
      <p:sp>
        <p:nvSpPr>
          <p:cNvPr id="6" name="TextBox 6"/>
          <p:cNvSpPr txBox="1"/>
          <p:nvPr/>
        </p:nvSpPr>
        <p:spPr>
          <a:xfrm>
            <a:off x="-10396041" y="437894"/>
            <a:ext cx="15765750" cy="1211870"/>
          </a:xfrm>
          <a:prstGeom prst="rect">
            <a:avLst/>
          </a:prstGeom>
        </p:spPr>
        <p:txBody>
          <a:bodyPr lIns="0" tIns="0" rIns="0" bIns="0" rtlCol="0" anchor="t">
            <a:spAutoFit/>
          </a:bodyPr>
          <a:lstStyle/>
          <a:p>
            <a:pPr algn="r">
              <a:lnSpc>
                <a:spcPts val="9440"/>
              </a:lnSpc>
            </a:pPr>
            <a:r>
              <a:rPr lang="en-US" sz="8000" dirty="0">
                <a:solidFill>
                  <a:srgbClr val="FFFFFF"/>
                </a:solidFill>
                <a:latin typeface="Halant Medium Bold" panose="020B0604020202020204" charset="0"/>
                <a:cs typeface="Halant Medium Bold" panose="020B0604020202020204" charset="0"/>
              </a:rPr>
              <a:t>Summary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p:cNvGraphicFramePr>
            <a:graphicFrameLocks noGrp="1"/>
          </p:cNvGraphicFramePr>
          <p:nvPr>
            <p:extLst>
              <p:ext uri="{D42A27DB-BD31-4B8C-83A1-F6EECF244321}">
                <p14:modId xmlns:p14="http://schemas.microsoft.com/office/powerpoint/2010/main" val="3606445908"/>
              </p:ext>
            </p:extLst>
          </p:nvPr>
        </p:nvGraphicFramePr>
        <p:xfrm>
          <a:off x="0" y="1397636"/>
          <a:ext cx="18288000" cy="8889364"/>
        </p:xfrm>
        <a:graphic>
          <a:graphicData uri="http://schemas.openxmlformats.org/drawingml/2006/table">
            <a:tbl>
              <a:tblPr/>
              <a:tblGrid>
                <a:gridCol w="3897265">
                  <a:extLst>
                    <a:ext uri="{9D8B030D-6E8A-4147-A177-3AD203B41FA5}">
                      <a16:colId xmlns:a16="http://schemas.microsoft.com/office/drawing/2014/main" val="20000"/>
                    </a:ext>
                  </a:extLst>
                </a:gridCol>
                <a:gridCol w="14390735">
                  <a:extLst>
                    <a:ext uri="{9D8B030D-6E8A-4147-A177-3AD203B41FA5}">
                      <a16:colId xmlns:a16="http://schemas.microsoft.com/office/drawing/2014/main" val="20001"/>
                    </a:ext>
                  </a:extLst>
                </a:gridCol>
              </a:tblGrid>
              <a:tr h="1128264">
                <a:tc>
                  <a:txBody>
                    <a:bodyPr/>
                    <a:lstStyle/>
                    <a:p>
                      <a:pPr algn="ctr">
                        <a:defRPr/>
                      </a:pPr>
                      <a:r>
                        <a:rPr lang="en-US" sz="2600">
                          <a:solidFill>
                            <a:srgbClr val="FFFFFF"/>
                          </a:solidFill>
                          <a:latin typeface="Aileron Regular Bold"/>
                        </a:rPr>
                        <a:t>ENHANCEMENT</a:t>
                      </a:r>
                      <a:endParaRPr lang="en-US" sz="1100"/>
                    </a:p>
                  </a:txBody>
                  <a:tcPr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7030A0"/>
                    </a:solidFill>
                  </a:tcPr>
                </a:tc>
                <a:tc>
                  <a:txBody>
                    <a:bodyPr/>
                    <a:lstStyle/>
                    <a:p>
                      <a:pPr algn="ctr">
                        <a:defRPr/>
                      </a:pPr>
                      <a:r>
                        <a:rPr lang="en-US" sz="2600">
                          <a:solidFill>
                            <a:srgbClr val="FFFFFF"/>
                          </a:solidFill>
                          <a:latin typeface="Aileron Regular Bold"/>
                        </a:rPr>
                        <a:t>DESCRIPTION</a:t>
                      </a:r>
                      <a:endParaRPr lang="en-US" sz="1100"/>
                    </a:p>
                  </a:txBody>
                  <a:tcPr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7030A0"/>
                    </a:solidFill>
                  </a:tcPr>
                </a:tc>
                <a:extLst>
                  <a:ext uri="{0D108BD9-81ED-4DB2-BD59-A6C34878D82A}">
                    <a16:rowId xmlns:a16="http://schemas.microsoft.com/office/drawing/2014/main" val="10000"/>
                  </a:ext>
                </a:extLst>
              </a:tr>
              <a:tr h="1611805">
                <a:tc>
                  <a:txBody>
                    <a:bodyPr/>
                    <a:lstStyle/>
                    <a:p>
                      <a:pPr algn="l">
                        <a:defRPr/>
                      </a:pPr>
                      <a:r>
                        <a:rPr lang="en-US" sz="2499">
                          <a:solidFill>
                            <a:srgbClr val="000000"/>
                          </a:solidFill>
                          <a:latin typeface="Aileron Regular Bold"/>
                        </a:rPr>
                        <a:t>Bookings Data</a:t>
                      </a:r>
                      <a:endParaRPr lang="en-US" sz="1100"/>
                    </a:p>
                  </a:txBody>
                  <a:tcPr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DF0F2"/>
                    </a:solidFill>
                  </a:tcPr>
                </a:tc>
                <a:tc>
                  <a:txBody>
                    <a:bodyPr/>
                    <a:lstStyle/>
                    <a:p>
                      <a:pPr algn="l">
                        <a:defRPr/>
                      </a:pPr>
                      <a:r>
                        <a:rPr lang="en-US" sz="1999">
                          <a:solidFill>
                            <a:srgbClr val="000000"/>
                          </a:solidFill>
                          <a:latin typeface="Aileron Regular"/>
                        </a:rPr>
                        <a:t>We would like to access actual bookings data to examine changes in other aspects of customer decision-making such as changes in duration of bookings for certain listings or more spontaneous intra-city bookings or for </a:t>
                      </a:r>
                      <a:r>
                        <a:rPr lang="en-US" sz="1999" err="1">
                          <a:solidFill>
                            <a:srgbClr val="000000"/>
                          </a:solidFill>
                          <a:latin typeface="Aileron Regular"/>
                        </a:rPr>
                        <a:t>eg</a:t>
                      </a:r>
                      <a:r>
                        <a:rPr lang="en-US" sz="1999">
                          <a:solidFill>
                            <a:srgbClr val="000000"/>
                          </a:solidFill>
                          <a:latin typeface="Aileron Regular"/>
                        </a:rPr>
                        <a:t>, preference for listings that had a greater variety of kitchen appliances</a:t>
                      </a:r>
                      <a:endParaRPr lang="en-US" sz="1100"/>
                    </a:p>
                  </a:txBody>
                  <a:tcPr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DF0F2"/>
                    </a:solidFill>
                  </a:tcPr>
                </a:tc>
                <a:extLst>
                  <a:ext uri="{0D108BD9-81ED-4DB2-BD59-A6C34878D82A}">
                    <a16:rowId xmlns:a16="http://schemas.microsoft.com/office/drawing/2014/main" val="10001"/>
                  </a:ext>
                </a:extLst>
              </a:tr>
              <a:tr h="1438715">
                <a:tc>
                  <a:txBody>
                    <a:bodyPr/>
                    <a:lstStyle/>
                    <a:p>
                      <a:pPr algn="l">
                        <a:defRPr/>
                      </a:pPr>
                      <a:r>
                        <a:rPr lang="en-US" sz="2299">
                          <a:solidFill>
                            <a:srgbClr val="000000"/>
                          </a:solidFill>
                          <a:latin typeface="Aileron Regular Bold"/>
                        </a:rPr>
                        <a:t>Customer Demand Curve Changes</a:t>
                      </a:r>
                      <a:endParaRPr lang="en-US" sz="1100"/>
                    </a:p>
                  </a:txBody>
                  <a:tcPr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DF0F2"/>
                    </a:solidFill>
                  </a:tcPr>
                </a:tc>
                <a:tc>
                  <a:txBody>
                    <a:bodyPr/>
                    <a:lstStyle/>
                    <a:p>
                      <a:pPr algn="l">
                        <a:defRPr/>
                      </a:pPr>
                      <a:r>
                        <a:rPr lang="en-US" sz="1999">
                          <a:solidFill>
                            <a:srgbClr val="000000"/>
                          </a:solidFill>
                          <a:latin typeface="Aileron Regular"/>
                        </a:rPr>
                        <a:t>We would like to examine changes in demand for different pricing and product categories to quantitavely understand changes in customer preferences i.e. whether due to absence of many services, customers would enhance their budgets for AirBnb rentals in certain product categories</a:t>
                      </a:r>
                      <a:endParaRPr lang="en-US" sz="1100"/>
                    </a:p>
                  </a:txBody>
                  <a:tcPr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DF0F2"/>
                    </a:solidFill>
                  </a:tcPr>
                </a:tc>
                <a:extLst>
                  <a:ext uri="{0D108BD9-81ED-4DB2-BD59-A6C34878D82A}">
                    <a16:rowId xmlns:a16="http://schemas.microsoft.com/office/drawing/2014/main" val="10002"/>
                  </a:ext>
                </a:extLst>
              </a:tr>
              <a:tr h="1394916">
                <a:tc>
                  <a:txBody>
                    <a:bodyPr/>
                    <a:lstStyle/>
                    <a:p>
                      <a:pPr algn="l">
                        <a:defRPr/>
                      </a:pPr>
                      <a:r>
                        <a:rPr lang="en-US" sz="2299">
                          <a:solidFill>
                            <a:srgbClr val="000000"/>
                          </a:solidFill>
                          <a:latin typeface="Aileron Regular Bold"/>
                        </a:rPr>
                        <a:t>AirBnb vs Overall Hospitality Industry</a:t>
                      </a:r>
                      <a:endParaRPr lang="en-US" sz="1100"/>
                    </a:p>
                  </a:txBody>
                  <a:tcPr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DF0F2"/>
                    </a:solidFill>
                  </a:tcPr>
                </a:tc>
                <a:tc>
                  <a:txBody>
                    <a:bodyPr/>
                    <a:lstStyle/>
                    <a:p>
                      <a:pPr algn="l">
                        <a:defRPr/>
                      </a:pPr>
                      <a:r>
                        <a:rPr lang="en-US" sz="1999">
                          <a:solidFill>
                            <a:srgbClr val="000000"/>
                          </a:solidFill>
                          <a:latin typeface="Aileron Regular"/>
                        </a:rPr>
                        <a:t>We would like to compare AirBnb Occupancy rates and Revenue performance with other competitors in the Hotel &amp; Lodging Industry</a:t>
                      </a:r>
                      <a:endParaRPr lang="en-US" sz="1100"/>
                    </a:p>
                  </a:txBody>
                  <a:tcPr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DF0F2"/>
                    </a:solidFill>
                  </a:tcPr>
                </a:tc>
                <a:extLst>
                  <a:ext uri="{0D108BD9-81ED-4DB2-BD59-A6C34878D82A}">
                    <a16:rowId xmlns:a16="http://schemas.microsoft.com/office/drawing/2014/main" val="10003"/>
                  </a:ext>
                </a:extLst>
              </a:tr>
              <a:tr h="1585522">
                <a:tc>
                  <a:txBody>
                    <a:bodyPr/>
                    <a:lstStyle/>
                    <a:p>
                      <a:pPr algn="l">
                        <a:defRPr/>
                      </a:pPr>
                      <a:r>
                        <a:rPr lang="en-US" sz="2299">
                          <a:solidFill>
                            <a:srgbClr val="000000"/>
                          </a:solidFill>
                          <a:latin typeface="Aileron Regular Bold"/>
                        </a:rPr>
                        <a:t>Covid Cases Graph Leading and Lagging Indicators</a:t>
                      </a:r>
                      <a:endParaRPr lang="en-US" sz="1100"/>
                    </a:p>
                  </a:txBody>
                  <a:tcPr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DF0F2"/>
                    </a:solidFill>
                  </a:tcPr>
                </a:tc>
                <a:tc>
                  <a:txBody>
                    <a:bodyPr/>
                    <a:lstStyle/>
                    <a:p>
                      <a:pPr algn="l">
                        <a:defRPr/>
                      </a:pPr>
                      <a:r>
                        <a:rPr lang="en-US" sz="1999">
                          <a:solidFill>
                            <a:srgbClr val="000000"/>
                          </a:solidFill>
                          <a:latin typeface="Aileron Regular"/>
                        </a:rPr>
                        <a:t>We would like to examine data for 2021 and see if statistically significant inferences can be drawn for AirBnb Bookings as leading indicator of rise in Covid cases</a:t>
                      </a:r>
                      <a:endParaRPr lang="en-US" sz="1100"/>
                    </a:p>
                  </a:txBody>
                  <a:tcPr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DF0F2"/>
                    </a:solidFill>
                  </a:tcPr>
                </a:tc>
                <a:extLst>
                  <a:ext uri="{0D108BD9-81ED-4DB2-BD59-A6C34878D82A}">
                    <a16:rowId xmlns:a16="http://schemas.microsoft.com/office/drawing/2014/main" val="10004"/>
                  </a:ext>
                </a:extLst>
              </a:tr>
              <a:tr h="1730142">
                <a:tc>
                  <a:txBody>
                    <a:bodyPr/>
                    <a:lstStyle/>
                    <a:p>
                      <a:pPr algn="l">
                        <a:defRPr/>
                      </a:pPr>
                      <a:r>
                        <a:rPr lang="en-US" sz="2299">
                          <a:solidFill>
                            <a:srgbClr val="000000"/>
                          </a:solidFill>
                          <a:latin typeface="Aileron Regular Bold"/>
                        </a:rPr>
                        <a:t>Supply-Side Changes</a:t>
                      </a:r>
                      <a:endParaRPr lang="en-US" sz="1100"/>
                    </a:p>
                  </a:txBody>
                  <a:tcPr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DF0F2"/>
                    </a:solidFill>
                  </a:tcPr>
                </a:tc>
                <a:tc>
                  <a:txBody>
                    <a:bodyPr/>
                    <a:lstStyle/>
                    <a:p>
                      <a:pPr algn="l">
                        <a:defRPr/>
                      </a:pPr>
                      <a:r>
                        <a:rPr lang="en-US" sz="1999">
                          <a:solidFill>
                            <a:srgbClr val="000000"/>
                          </a:solidFill>
                          <a:latin typeface="Aileron Regular"/>
                        </a:rPr>
                        <a:t>We would like to examine the impact of covid on supply-side changes as well i.e. a change in price for different product types as well as availability for </a:t>
                      </a:r>
                      <a:r>
                        <a:rPr lang="en-US" sz="1999" err="1">
                          <a:solidFill>
                            <a:srgbClr val="000000"/>
                          </a:solidFill>
                          <a:latin typeface="Aileron Regular"/>
                        </a:rPr>
                        <a:t>eg.</a:t>
                      </a:r>
                      <a:r>
                        <a:rPr lang="en-US" sz="1999">
                          <a:solidFill>
                            <a:srgbClr val="000000"/>
                          </a:solidFill>
                          <a:latin typeface="Aileron Regular"/>
                        </a:rPr>
                        <a:t> with owners unable to move to summer homes or on vacations themselves, they would have been unable to rent their own homes out.</a:t>
                      </a:r>
                      <a:endParaRPr lang="en-US" sz="1100"/>
                    </a:p>
                  </a:txBody>
                  <a:tcPr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DF0F2"/>
                    </a:solidFill>
                  </a:tcPr>
                </a:tc>
                <a:extLst>
                  <a:ext uri="{0D108BD9-81ED-4DB2-BD59-A6C34878D82A}">
                    <a16:rowId xmlns:a16="http://schemas.microsoft.com/office/drawing/2014/main" val="10005"/>
                  </a:ext>
                </a:extLst>
              </a:tr>
            </a:tbl>
          </a:graphicData>
        </a:graphic>
      </p:graphicFrame>
      <p:sp>
        <p:nvSpPr>
          <p:cNvPr id="4" name="TextBox 4"/>
          <p:cNvSpPr txBox="1"/>
          <p:nvPr/>
        </p:nvSpPr>
        <p:spPr>
          <a:xfrm>
            <a:off x="510028" y="365897"/>
            <a:ext cx="11886048" cy="820738"/>
          </a:xfrm>
          <a:prstGeom prst="rect">
            <a:avLst/>
          </a:prstGeom>
        </p:spPr>
        <p:txBody>
          <a:bodyPr lIns="0" tIns="0" rIns="0" bIns="0" rtlCol="0" anchor="t">
            <a:spAutoFit/>
          </a:bodyPr>
          <a:lstStyle/>
          <a:p>
            <a:pPr marL="0" lvl="0" indent="0">
              <a:lnSpc>
                <a:spcPts val="6369"/>
              </a:lnSpc>
            </a:pPr>
            <a:r>
              <a:rPr lang="en-US" sz="4899" u="sng">
                <a:solidFill>
                  <a:srgbClr val="000000"/>
                </a:solidFill>
                <a:latin typeface="Halant Medium Bold"/>
              </a:rPr>
              <a:t>Future Recommendations</a:t>
            </a:r>
            <a:endParaRPr lang="en-US" sz="4899" u="sng" dirty="0">
              <a:solidFill>
                <a:srgbClr val="000000"/>
              </a:solidFill>
              <a:latin typeface="Halant Medium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846566" y="7171898"/>
            <a:ext cx="2729129" cy="2585849"/>
          </a:xfrm>
          <a:prstGeom prst="rect">
            <a:avLst/>
          </a:prstGeom>
        </p:spPr>
      </p:pic>
      <p:pic>
        <p:nvPicPr>
          <p:cNvPr id="3" name="Picture 3"/>
          <p:cNvPicPr>
            <a:picLocks noChangeAspect="1"/>
          </p:cNvPicPr>
          <p:nvPr/>
        </p:nvPicPr>
        <p:blipFill>
          <a:blip r:embed="rId3"/>
          <a:srcRect/>
          <a:stretch>
            <a:fillRect/>
          </a:stretch>
        </p:blipFill>
        <p:spPr>
          <a:xfrm rot="-6185645">
            <a:off x="-1867548" y="60686"/>
            <a:ext cx="9901401" cy="8812247"/>
          </a:xfrm>
          <a:prstGeom prst="rect">
            <a:avLst/>
          </a:prstGeom>
        </p:spPr>
      </p:pic>
      <p:sp>
        <p:nvSpPr>
          <p:cNvPr id="4" name="TextBox 4"/>
          <p:cNvSpPr txBox="1"/>
          <p:nvPr/>
        </p:nvSpPr>
        <p:spPr>
          <a:xfrm>
            <a:off x="2903517" y="4315159"/>
            <a:ext cx="5307614" cy="1056311"/>
          </a:xfrm>
          <a:prstGeom prst="rect">
            <a:avLst/>
          </a:prstGeom>
        </p:spPr>
        <p:txBody>
          <a:bodyPr lIns="0" tIns="0" rIns="0" bIns="0" rtlCol="0" anchor="t">
            <a:spAutoFit/>
          </a:bodyPr>
          <a:lstStyle/>
          <a:p>
            <a:pPr>
              <a:lnSpc>
                <a:spcPts val="8345"/>
              </a:lnSpc>
            </a:pPr>
            <a:r>
              <a:rPr lang="en-US" sz="7072">
                <a:solidFill>
                  <a:srgbClr val="FFFFFF"/>
                </a:solidFill>
                <a:latin typeface="HK Grotesk Bold"/>
              </a:rPr>
              <a:t>Thank you</a:t>
            </a:r>
          </a:p>
        </p:txBody>
      </p:sp>
      <p:pic>
        <p:nvPicPr>
          <p:cNvPr id="5" name="Picture 5"/>
          <p:cNvPicPr>
            <a:picLocks noChangeAspect="1"/>
          </p:cNvPicPr>
          <p:nvPr/>
        </p:nvPicPr>
        <p:blipFill>
          <a:blip r:embed="rId4"/>
          <a:srcRect/>
          <a:stretch>
            <a:fillRect/>
          </a:stretch>
        </p:blipFill>
        <p:spPr>
          <a:xfrm rot="-447366">
            <a:off x="7083089" y="303005"/>
            <a:ext cx="1517793" cy="1451390"/>
          </a:xfrm>
          <a:prstGeom prst="rect">
            <a:avLst/>
          </a:prstGeom>
        </p:spPr>
      </p:pic>
      <p:sp>
        <p:nvSpPr>
          <p:cNvPr id="6" name="TextBox 6"/>
          <p:cNvSpPr txBox="1"/>
          <p:nvPr/>
        </p:nvSpPr>
        <p:spPr>
          <a:xfrm>
            <a:off x="10557877" y="4315159"/>
            <a:ext cx="5307614" cy="1056311"/>
          </a:xfrm>
          <a:prstGeom prst="rect">
            <a:avLst/>
          </a:prstGeom>
        </p:spPr>
        <p:txBody>
          <a:bodyPr lIns="0" tIns="0" rIns="0" bIns="0" rtlCol="0" anchor="t">
            <a:spAutoFit/>
          </a:bodyPr>
          <a:lstStyle/>
          <a:p>
            <a:pPr>
              <a:lnSpc>
                <a:spcPts val="8345"/>
              </a:lnSpc>
            </a:pPr>
            <a:r>
              <a:rPr lang="en-US" sz="7072">
                <a:solidFill>
                  <a:srgbClr val="FFFFFF"/>
                </a:solidFill>
                <a:latin typeface="HK Grotesk Bold"/>
              </a:rPr>
              <a:t>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p:cNvGraphicFramePr>
            <a:graphicFrameLocks noGrp="1"/>
          </p:cNvGraphicFramePr>
          <p:nvPr>
            <p:extLst>
              <p:ext uri="{D42A27DB-BD31-4B8C-83A1-F6EECF244321}">
                <p14:modId xmlns:p14="http://schemas.microsoft.com/office/powerpoint/2010/main" val="1409889568"/>
              </p:ext>
            </p:extLst>
          </p:nvPr>
        </p:nvGraphicFramePr>
        <p:xfrm>
          <a:off x="4646375" y="3065710"/>
          <a:ext cx="8995251" cy="2933654"/>
        </p:xfrm>
        <a:graphic>
          <a:graphicData uri="http://schemas.openxmlformats.org/drawingml/2006/table">
            <a:tbl>
              <a:tblPr/>
              <a:tblGrid>
                <a:gridCol w="3268318">
                  <a:extLst>
                    <a:ext uri="{9D8B030D-6E8A-4147-A177-3AD203B41FA5}">
                      <a16:colId xmlns:a16="http://schemas.microsoft.com/office/drawing/2014/main" val="20000"/>
                    </a:ext>
                  </a:extLst>
                </a:gridCol>
                <a:gridCol w="2728516">
                  <a:extLst>
                    <a:ext uri="{9D8B030D-6E8A-4147-A177-3AD203B41FA5}">
                      <a16:colId xmlns:a16="http://schemas.microsoft.com/office/drawing/2014/main" val="20001"/>
                    </a:ext>
                  </a:extLst>
                </a:gridCol>
                <a:gridCol w="2998417">
                  <a:extLst>
                    <a:ext uri="{9D8B030D-6E8A-4147-A177-3AD203B41FA5}">
                      <a16:colId xmlns:a16="http://schemas.microsoft.com/office/drawing/2014/main" val="20002"/>
                    </a:ext>
                  </a:extLst>
                </a:gridCol>
              </a:tblGrid>
              <a:tr h="1061827">
                <a:tc>
                  <a:txBody>
                    <a:bodyPr/>
                    <a:lstStyle/>
                    <a:p>
                      <a:endParaRPr lang="en-US"/>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2ECF0"/>
                    </a:solidFill>
                  </a:tcPr>
                </a:tc>
                <a:tc>
                  <a:txBody>
                    <a:bodyPr/>
                    <a:lstStyle/>
                    <a:p>
                      <a:pPr algn="ctr">
                        <a:defRPr/>
                      </a:pPr>
                      <a:r>
                        <a:rPr lang="en-US" sz="3099">
                          <a:solidFill>
                            <a:srgbClr val="000000"/>
                          </a:solidFill>
                          <a:latin typeface="Aileron Regular Bold"/>
                        </a:rPr>
                        <a:t>London</a:t>
                      </a:r>
                      <a:endParaRPr lang="en-US" sz="1100"/>
                    </a:p>
                  </a:txBody>
                  <a:tcPr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DDE4"/>
                    </a:solidFill>
                  </a:tcPr>
                </a:tc>
                <a:tc>
                  <a:txBody>
                    <a:bodyPr/>
                    <a:lstStyle/>
                    <a:p>
                      <a:pPr algn="ctr">
                        <a:defRPr/>
                      </a:pPr>
                      <a:r>
                        <a:rPr lang="en-US" sz="3099">
                          <a:solidFill>
                            <a:srgbClr val="000000"/>
                          </a:solidFill>
                          <a:latin typeface="Aileron Regular Bold"/>
                        </a:rPr>
                        <a:t>Austin</a:t>
                      </a:r>
                      <a:endParaRPr lang="en-US" sz="1100"/>
                    </a:p>
                  </a:txBody>
                  <a:tcPr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DDE4"/>
                    </a:solidFill>
                  </a:tcPr>
                </a:tc>
                <a:extLst>
                  <a:ext uri="{0D108BD9-81ED-4DB2-BD59-A6C34878D82A}">
                    <a16:rowId xmlns:a16="http://schemas.microsoft.com/office/drawing/2014/main" val="10000"/>
                  </a:ext>
                </a:extLst>
              </a:tr>
              <a:tr h="919520">
                <a:tc>
                  <a:txBody>
                    <a:bodyPr/>
                    <a:lstStyle/>
                    <a:p>
                      <a:pPr algn="ctr">
                        <a:defRPr/>
                      </a:pPr>
                      <a:r>
                        <a:rPr lang="en-US" sz="2399">
                          <a:solidFill>
                            <a:srgbClr val="000000"/>
                          </a:solidFill>
                          <a:latin typeface="Aileron Regular Bold"/>
                        </a:rPr>
                        <a:t>Population Density</a:t>
                      </a:r>
                      <a:endParaRPr lang="en-US" sz="1100"/>
                    </a:p>
                  </a:txBody>
                  <a:tcPr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DDE4"/>
                    </a:solidFill>
                  </a:tcPr>
                </a:tc>
                <a:tc>
                  <a:txBody>
                    <a:bodyPr/>
                    <a:lstStyle/>
                    <a:p>
                      <a:pPr algn="ctr">
                        <a:defRPr/>
                      </a:pPr>
                      <a:r>
                        <a:rPr lang="en-US" sz="2199">
                          <a:solidFill>
                            <a:srgbClr val="000000"/>
                          </a:solidFill>
                          <a:latin typeface="Aileron Regular"/>
                        </a:rPr>
                        <a:t>14,500/sq mi</a:t>
                      </a:r>
                      <a:endParaRPr lang="en-US" sz="1100"/>
                    </a:p>
                  </a:txBody>
                  <a:tcPr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2ECF0"/>
                    </a:solidFill>
                  </a:tcPr>
                </a:tc>
                <a:tc>
                  <a:txBody>
                    <a:bodyPr/>
                    <a:lstStyle/>
                    <a:p>
                      <a:pPr algn="ctr">
                        <a:defRPr/>
                      </a:pPr>
                      <a:r>
                        <a:rPr lang="en-US" sz="2199">
                          <a:solidFill>
                            <a:srgbClr val="000000"/>
                          </a:solidFill>
                          <a:latin typeface="Aileron Regular"/>
                        </a:rPr>
                        <a:t>3,006.4/ sq mi</a:t>
                      </a:r>
                      <a:endParaRPr lang="en-US" sz="1100"/>
                    </a:p>
                  </a:txBody>
                  <a:tcPr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2ECF0"/>
                    </a:solidFill>
                  </a:tcPr>
                </a:tc>
                <a:extLst>
                  <a:ext uri="{0D108BD9-81ED-4DB2-BD59-A6C34878D82A}">
                    <a16:rowId xmlns:a16="http://schemas.microsoft.com/office/drawing/2014/main" val="10001"/>
                  </a:ext>
                </a:extLst>
              </a:tr>
              <a:tr h="952307">
                <a:tc>
                  <a:txBody>
                    <a:bodyPr/>
                    <a:lstStyle/>
                    <a:p>
                      <a:pPr algn="ctr">
                        <a:defRPr/>
                      </a:pPr>
                      <a:r>
                        <a:rPr lang="en-US" sz="2399">
                          <a:solidFill>
                            <a:srgbClr val="000000"/>
                          </a:solidFill>
                          <a:latin typeface="Aileron Regular Bold"/>
                        </a:rPr>
                        <a:t>Covid Cases</a:t>
                      </a:r>
                      <a:endParaRPr lang="en-US" sz="1100"/>
                    </a:p>
                  </a:txBody>
                  <a:tcPr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DDE4"/>
                    </a:solidFill>
                  </a:tcPr>
                </a:tc>
                <a:tc>
                  <a:txBody>
                    <a:bodyPr/>
                    <a:lstStyle/>
                    <a:p>
                      <a:pPr algn="ctr">
                        <a:defRPr/>
                      </a:pPr>
                      <a:r>
                        <a:rPr lang="en-US" sz="2199">
                          <a:solidFill>
                            <a:srgbClr val="000000"/>
                          </a:solidFill>
                          <a:latin typeface="Aileron Regular"/>
                        </a:rPr>
                        <a:t>21.8 Million</a:t>
                      </a:r>
                      <a:endParaRPr lang="en-US" sz="1100"/>
                    </a:p>
                  </a:txBody>
                  <a:tcPr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2ECF0"/>
                    </a:solidFill>
                  </a:tcPr>
                </a:tc>
                <a:tc>
                  <a:txBody>
                    <a:bodyPr/>
                    <a:lstStyle/>
                    <a:p>
                      <a:pPr algn="ctr">
                        <a:defRPr/>
                      </a:pPr>
                      <a:r>
                        <a:rPr lang="en-US" sz="2199">
                          <a:solidFill>
                            <a:srgbClr val="000000"/>
                          </a:solidFill>
                          <a:latin typeface="Aileron Regular"/>
                        </a:rPr>
                        <a:t>88.2 Thousand</a:t>
                      </a:r>
                      <a:endParaRPr lang="en-US" sz="1100"/>
                    </a:p>
                  </a:txBody>
                  <a:tcPr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B2ECF0"/>
                    </a:solidFill>
                  </a:tcPr>
                </a:tc>
                <a:extLst>
                  <a:ext uri="{0D108BD9-81ED-4DB2-BD59-A6C34878D82A}">
                    <a16:rowId xmlns:a16="http://schemas.microsoft.com/office/drawing/2014/main" val="10002"/>
                  </a:ext>
                </a:extLst>
              </a:tr>
            </a:tbl>
          </a:graphicData>
        </a:graphic>
      </p:graphicFrame>
      <p:grpSp>
        <p:nvGrpSpPr>
          <p:cNvPr id="5" name="Group 5"/>
          <p:cNvGrpSpPr/>
          <p:nvPr/>
        </p:nvGrpSpPr>
        <p:grpSpPr>
          <a:xfrm>
            <a:off x="2291334" y="6229045"/>
            <a:ext cx="6527057" cy="2758191"/>
            <a:chOff x="0" y="-47625"/>
            <a:chExt cx="8702743" cy="3677589"/>
          </a:xfrm>
        </p:grpSpPr>
        <p:sp>
          <p:nvSpPr>
            <p:cNvPr id="6" name="TextBox 6"/>
            <p:cNvSpPr txBox="1"/>
            <p:nvPr/>
          </p:nvSpPr>
          <p:spPr>
            <a:xfrm>
              <a:off x="0" y="-47625"/>
              <a:ext cx="8702743" cy="949419"/>
            </a:xfrm>
            <a:prstGeom prst="rect">
              <a:avLst/>
            </a:prstGeom>
          </p:spPr>
          <p:txBody>
            <a:bodyPr lIns="0" tIns="0" rIns="0" bIns="0" rtlCol="0" anchor="t">
              <a:spAutoFit/>
            </a:bodyPr>
            <a:lstStyle/>
            <a:p>
              <a:pPr>
                <a:lnSpc>
                  <a:spcPts val="5842"/>
                </a:lnSpc>
              </a:pPr>
              <a:r>
                <a:rPr lang="en-US" sz="4494" u="sng">
                  <a:latin typeface="Halant Medium Italics"/>
                </a:rPr>
                <a:t>Objective</a:t>
              </a:r>
            </a:p>
          </p:txBody>
        </p:sp>
        <p:sp>
          <p:nvSpPr>
            <p:cNvPr id="7" name="TextBox 7"/>
            <p:cNvSpPr txBox="1"/>
            <p:nvPr/>
          </p:nvSpPr>
          <p:spPr>
            <a:xfrm>
              <a:off x="0" y="1278585"/>
              <a:ext cx="8702743" cy="2351379"/>
            </a:xfrm>
            <a:prstGeom prst="rect">
              <a:avLst/>
            </a:prstGeom>
          </p:spPr>
          <p:txBody>
            <a:bodyPr lIns="0" tIns="0" rIns="0" bIns="0" rtlCol="0" anchor="t">
              <a:spAutoFit/>
            </a:bodyPr>
            <a:lstStyle/>
            <a:p>
              <a:pPr>
                <a:lnSpc>
                  <a:spcPts val="4778"/>
                </a:lnSpc>
                <a:spcBef>
                  <a:spcPct val="0"/>
                </a:spcBef>
              </a:pPr>
              <a:r>
                <a:rPr lang="en-US" sz="3413" spc="-34">
                  <a:solidFill>
                    <a:srgbClr val="000000"/>
                  </a:solidFill>
                  <a:latin typeface="Assistant Regular"/>
                </a:rPr>
                <a:t>Analyze the varying affect of pandemic on the Airbnb business of 2 cities of different sizes.</a:t>
              </a:r>
            </a:p>
          </p:txBody>
        </p:sp>
      </p:grpSp>
      <p:grpSp>
        <p:nvGrpSpPr>
          <p:cNvPr id="8" name="Group 8"/>
          <p:cNvGrpSpPr/>
          <p:nvPr/>
        </p:nvGrpSpPr>
        <p:grpSpPr>
          <a:xfrm>
            <a:off x="10452290" y="6229045"/>
            <a:ext cx="7328312" cy="3332230"/>
            <a:chOff x="0" y="-47625"/>
            <a:chExt cx="9771083" cy="4442976"/>
          </a:xfrm>
        </p:grpSpPr>
        <p:sp>
          <p:nvSpPr>
            <p:cNvPr id="9" name="TextBox 9"/>
            <p:cNvSpPr txBox="1"/>
            <p:nvPr/>
          </p:nvSpPr>
          <p:spPr>
            <a:xfrm>
              <a:off x="0" y="-47625"/>
              <a:ext cx="9771083" cy="914706"/>
            </a:xfrm>
            <a:prstGeom prst="rect">
              <a:avLst/>
            </a:prstGeom>
          </p:spPr>
          <p:txBody>
            <a:bodyPr lIns="0" tIns="0" rIns="0" bIns="0" rtlCol="0" anchor="t">
              <a:spAutoFit/>
            </a:bodyPr>
            <a:lstStyle/>
            <a:p>
              <a:pPr marL="0" lvl="0" indent="0" algn="l">
                <a:lnSpc>
                  <a:spcPts val="5582"/>
                </a:lnSpc>
                <a:spcBef>
                  <a:spcPct val="0"/>
                </a:spcBef>
              </a:pPr>
              <a:r>
                <a:rPr lang="en-US" sz="4294" u="sng">
                  <a:latin typeface="Halant Medium Italics"/>
                </a:rPr>
                <a:t>How</a:t>
              </a:r>
              <a:r>
                <a:rPr lang="en-US" sz="4294" u="sng">
                  <a:solidFill>
                    <a:srgbClr val="731F7D"/>
                  </a:solidFill>
                  <a:latin typeface="Halant Medium Italics"/>
                </a:rPr>
                <a:t> </a:t>
              </a:r>
            </a:p>
          </p:txBody>
        </p:sp>
        <p:sp>
          <p:nvSpPr>
            <p:cNvPr id="10" name="TextBox 10"/>
            <p:cNvSpPr txBox="1"/>
            <p:nvPr/>
          </p:nvSpPr>
          <p:spPr>
            <a:xfrm>
              <a:off x="0" y="1243872"/>
              <a:ext cx="9771083" cy="3151479"/>
            </a:xfrm>
            <a:prstGeom prst="rect">
              <a:avLst/>
            </a:prstGeom>
          </p:spPr>
          <p:txBody>
            <a:bodyPr lIns="0" tIns="0" rIns="0" bIns="0" rtlCol="0" anchor="t">
              <a:spAutoFit/>
            </a:bodyPr>
            <a:lstStyle/>
            <a:p>
              <a:pPr>
                <a:lnSpc>
                  <a:spcPts val="4778"/>
                </a:lnSpc>
                <a:spcBef>
                  <a:spcPct val="0"/>
                </a:spcBef>
              </a:pPr>
              <a:r>
                <a:rPr lang="en-US" sz="3413" spc="-34">
                  <a:solidFill>
                    <a:srgbClr val="000000"/>
                  </a:solidFill>
                  <a:latin typeface="Assistant Regular"/>
                </a:rPr>
                <a:t>Comparative data analysis of pre and post covid years on specific metrics to determine the pattern and magnitude of change </a:t>
              </a:r>
            </a:p>
          </p:txBody>
        </p:sp>
      </p:grpSp>
      <p:sp>
        <p:nvSpPr>
          <p:cNvPr id="11" name="TextBox 11"/>
          <p:cNvSpPr txBox="1"/>
          <p:nvPr/>
        </p:nvSpPr>
        <p:spPr>
          <a:xfrm>
            <a:off x="2052035" y="1158765"/>
            <a:ext cx="15207265" cy="1667123"/>
          </a:xfrm>
          <a:prstGeom prst="rect">
            <a:avLst/>
          </a:prstGeom>
        </p:spPr>
        <p:txBody>
          <a:bodyPr lIns="0" tIns="0" rIns="0" bIns="0" rtlCol="0" anchor="t">
            <a:spAutoFit/>
          </a:bodyPr>
          <a:lstStyle/>
          <a:p>
            <a:pPr>
              <a:lnSpc>
                <a:spcPts val="6492"/>
              </a:lnSpc>
            </a:pPr>
            <a:r>
              <a:rPr lang="en-US" sz="4994" dirty="0">
                <a:latin typeface="Halant Medium Bold"/>
              </a:rPr>
              <a:t>Airbnb, well known name in short term stay industry suffered due to impact of Covid-19 restrictions.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F0F2"/>
        </a:solidFill>
        <a:effectLst/>
      </p:bgPr>
    </p:bg>
    <p:spTree>
      <p:nvGrpSpPr>
        <p:cNvPr id="1" name=""/>
        <p:cNvGrpSpPr/>
        <p:nvPr/>
      </p:nvGrpSpPr>
      <p:grpSpPr>
        <a:xfrm>
          <a:off x="0" y="0"/>
          <a:ext cx="0" cy="0"/>
          <a:chOff x="0" y="0"/>
          <a:chExt cx="0" cy="0"/>
        </a:xfrm>
      </p:grpSpPr>
      <p:sp>
        <p:nvSpPr>
          <p:cNvPr id="2" name="TextBox 2"/>
          <p:cNvSpPr txBox="1"/>
          <p:nvPr/>
        </p:nvSpPr>
        <p:spPr>
          <a:xfrm>
            <a:off x="1028700" y="1078482"/>
            <a:ext cx="10985637" cy="759460"/>
          </a:xfrm>
          <a:prstGeom prst="rect">
            <a:avLst/>
          </a:prstGeom>
        </p:spPr>
        <p:txBody>
          <a:bodyPr lIns="0" tIns="0" rIns="0" bIns="0" rtlCol="0" anchor="t">
            <a:spAutoFit/>
          </a:bodyPr>
          <a:lstStyle/>
          <a:p>
            <a:pPr marL="0" lvl="0" indent="0">
              <a:lnSpc>
                <a:spcPts val="6109"/>
              </a:lnSpc>
            </a:pPr>
            <a:r>
              <a:rPr lang="en-US" sz="4699" u="sng">
                <a:solidFill>
                  <a:srgbClr val="000000"/>
                </a:solidFill>
                <a:latin typeface="Halant Medium Bold"/>
              </a:rPr>
              <a:t>Project Structure: Plan-based approach </a:t>
            </a:r>
          </a:p>
        </p:txBody>
      </p:sp>
      <p:grpSp>
        <p:nvGrpSpPr>
          <p:cNvPr id="3" name="Group 3"/>
          <p:cNvGrpSpPr/>
          <p:nvPr/>
        </p:nvGrpSpPr>
        <p:grpSpPr>
          <a:xfrm>
            <a:off x="6869885" y="2230914"/>
            <a:ext cx="10984669" cy="7365123"/>
            <a:chOff x="0" y="0"/>
            <a:chExt cx="14646226" cy="9820165"/>
          </a:xfrm>
        </p:grpSpPr>
        <p:grpSp>
          <p:nvGrpSpPr>
            <p:cNvPr id="4" name="Group 4"/>
            <p:cNvGrpSpPr/>
            <p:nvPr/>
          </p:nvGrpSpPr>
          <p:grpSpPr>
            <a:xfrm>
              <a:off x="0" y="0"/>
              <a:ext cx="14646226" cy="2236840"/>
              <a:chOff x="0" y="0"/>
              <a:chExt cx="2836643" cy="433225"/>
            </a:xfrm>
          </p:grpSpPr>
          <p:sp>
            <p:nvSpPr>
              <p:cNvPr id="5" name="Freeform 5"/>
              <p:cNvSpPr/>
              <p:nvPr/>
            </p:nvSpPr>
            <p:spPr>
              <a:xfrm>
                <a:off x="0" y="0"/>
                <a:ext cx="2836643" cy="433225"/>
              </a:xfrm>
              <a:custGeom>
                <a:avLst/>
                <a:gdLst/>
                <a:ahLst/>
                <a:cxnLst/>
                <a:rect l="l" t="t" r="r" b="b"/>
                <a:pathLst>
                  <a:path w="2836643" h="433225">
                    <a:moveTo>
                      <a:pt x="0" y="0"/>
                    </a:moveTo>
                    <a:lnTo>
                      <a:pt x="2836643" y="0"/>
                    </a:lnTo>
                    <a:lnTo>
                      <a:pt x="2836643" y="433225"/>
                    </a:lnTo>
                    <a:lnTo>
                      <a:pt x="0" y="433225"/>
                    </a:lnTo>
                    <a:close/>
                  </a:path>
                </a:pathLst>
              </a:custGeom>
              <a:solidFill>
                <a:srgbClr val="78DDE4"/>
              </a:solidFill>
            </p:spPr>
          </p:sp>
          <p:sp>
            <p:nvSpPr>
              <p:cNvPr id="6" name="TextBox 6"/>
              <p:cNvSpPr txBox="1"/>
              <p:nvPr/>
            </p:nvSpPr>
            <p:spPr>
              <a:xfrm>
                <a:off x="265092" y="0"/>
                <a:ext cx="641875" cy="357956"/>
              </a:xfrm>
              <a:prstGeom prst="rect">
                <a:avLst/>
              </a:prstGeom>
            </p:spPr>
            <p:txBody>
              <a:bodyPr lIns="254000" tIns="254000" rIns="254000" bIns="254000" rtlCol="0" anchor="ctr"/>
              <a:lstStyle/>
              <a:p>
                <a:pPr>
                  <a:lnSpc>
                    <a:spcPts val="3119"/>
                  </a:lnSpc>
                </a:pPr>
                <a:r>
                  <a:rPr lang="en-US" sz="2599">
                    <a:solidFill>
                      <a:srgbClr val="FFFFFF"/>
                    </a:solidFill>
                    <a:latin typeface="Aileron Regular Bold"/>
                  </a:rPr>
                  <a:t>                    INITIATING TASK</a:t>
                </a:r>
              </a:p>
            </p:txBody>
          </p:sp>
        </p:grpSp>
        <p:grpSp>
          <p:nvGrpSpPr>
            <p:cNvPr id="7" name="Group 7"/>
            <p:cNvGrpSpPr/>
            <p:nvPr/>
          </p:nvGrpSpPr>
          <p:grpSpPr>
            <a:xfrm>
              <a:off x="611328" y="693533"/>
              <a:ext cx="849773" cy="849773"/>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9" name="TextBox 9"/>
              <p:cNvSpPr txBox="1"/>
              <p:nvPr/>
            </p:nvSpPr>
            <p:spPr>
              <a:xfrm>
                <a:off x="76200" y="19050"/>
                <a:ext cx="660400" cy="717550"/>
              </a:xfrm>
              <a:prstGeom prst="rect">
                <a:avLst/>
              </a:prstGeom>
            </p:spPr>
            <p:txBody>
              <a:bodyPr lIns="0" tIns="0" rIns="0" bIns="0" rtlCol="0" anchor="ctr"/>
              <a:lstStyle/>
              <a:p>
                <a:pPr algn="ctr">
                  <a:lnSpc>
                    <a:spcPts val="3640"/>
                  </a:lnSpc>
                </a:pPr>
                <a:r>
                  <a:rPr lang="en-US" sz="2600">
                    <a:solidFill>
                      <a:srgbClr val="78DDE4"/>
                    </a:solidFill>
                    <a:latin typeface="Aileron Regular Bold"/>
                  </a:rPr>
                  <a:t>1</a:t>
                </a:r>
              </a:p>
            </p:txBody>
          </p:sp>
        </p:grpSp>
        <p:grpSp>
          <p:nvGrpSpPr>
            <p:cNvPr id="10" name="Group 10"/>
            <p:cNvGrpSpPr/>
            <p:nvPr/>
          </p:nvGrpSpPr>
          <p:grpSpPr>
            <a:xfrm>
              <a:off x="0" y="2275377"/>
              <a:ext cx="14646226" cy="2236840"/>
              <a:chOff x="0" y="0"/>
              <a:chExt cx="2836643" cy="433225"/>
            </a:xfrm>
          </p:grpSpPr>
          <p:sp>
            <p:nvSpPr>
              <p:cNvPr id="11" name="Freeform 11"/>
              <p:cNvSpPr/>
              <p:nvPr/>
            </p:nvSpPr>
            <p:spPr>
              <a:xfrm>
                <a:off x="0" y="0"/>
                <a:ext cx="2836643" cy="433225"/>
              </a:xfrm>
              <a:custGeom>
                <a:avLst/>
                <a:gdLst/>
                <a:ahLst/>
                <a:cxnLst/>
                <a:rect l="l" t="t" r="r" b="b"/>
                <a:pathLst>
                  <a:path w="2836643" h="433225">
                    <a:moveTo>
                      <a:pt x="0" y="0"/>
                    </a:moveTo>
                    <a:lnTo>
                      <a:pt x="2836643" y="0"/>
                    </a:lnTo>
                    <a:lnTo>
                      <a:pt x="2836643" y="433225"/>
                    </a:lnTo>
                    <a:lnTo>
                      <a:pt x="0" y="433225"/>
                    </a:lnTo>
                    <a:close/>
                  </a:path>
                </a:pathLst>
              </a:custGeom>
              <a:solidFill>
                <a:srgbClr val="36D1D6"/>
              </a:solidFill>
            </p:spPr>
            <p:txBody>
              <a:bodyPr/>
              <a:lstStyle/>
              <a:p>
                <a:endParaRPr lang="en-IN"/>
              </a:p>
            </p:txBody>
          </p:sp>
          <p:sp>
            <p:nvSpPr>
              <p:cNvPr id="12" name="TextBox 12"/>
              <p:cNvSpPr txBox="1"/>
              <p:nvPr/>
            </p:nvSpPr>
            <p:spPr>
              <a:xfrm>
                <a:off x="265092" y="2061"/>
                <a:ext cx="755075" cy="379575"/>
              </a:xfrm>
              <a:prstGeom prst="rect">
                <a:avLst/>
              </a:prstGeom>
            </p:spPr>
            <p:txBody>
              <a:bodyPr lIns="254000" tIns="254000" rIns="254000" bIns="254000" rtlCol="0" anchor="ctr"/>
              <a:lstStyle/>
              <a:p>
                <a:pPr>
                  <a:lnSpc>
                    <a:spcPts val="3119"/>
                  </a:lnSpc>
                </a:pPr>
                <a:r>
                  <a:rPr lang="en-US" sz="2599">
                    <a:solidFill>
                      <a:srgbClr val="FFFFFF"/>
                    </a:solidFill>
                    <a:latin typeface="Aileron Regular Bold"/>
                  </a:rPr>
                  <a:t>                    PLANNING TASK</a:t>
                </a:r>
              </a:p>
            </p:txBody>
          </p:sp>
        </p:grpSp>
        <p:grpSp>
          <p:nvGrpSpPr>
            <p:cNvPr id="13" name="Group 13"/>
            <p:cNvGrpSpPr/>
            <p:nvPr/>
          </p:nvGrpSpPr>
          <p:grpSpPr>
            <a:xfrm>
              <a:off x="611328" y="2968910"/>
              <a:ext cx="849773" cy="849773"/>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5" name="TextBox 15"/>
              <p:cNvSpPr txBox="1"/>
              <p:nvPr/>
            </p:nvSpPr>
            <p:spPr>
              <a:xfrm>
                <a:off x="76200" y="19050"/>
                <a:ext cx="660400" cy="717550"/>
              </a:xfrm>
              <a:prstGeom prst="rect">
                <a:avLst/>
              </a:prstGeom>
            </p:spPr>
            <p:txBody>
              <a:bodyPr lIns="0" tIns="0" rIns="0" bIns="0" rtlCol="0" anchor="ctr"/>
              <a:lstStyle/>
              <a:p>
                <a:pPr algn="ctr">
                  <a:lnSpc>
                    <a:spcPts val="3640"/>
                  </a:lnSpc>
                </a:pPr>
                <a:r>
                  <a:rPr lang="en-US" sz="2600">
                    <a:solidFill>
                      <a:srgbClr val="36D1D6"/>
                    </a:solidFill>
                    <a:latin typeface="Aileron Regular Bold"/>
                  </a:rPr>
                  <a:t>2</a:t>
                </a:r>
              </a:p>
            </p:txBody>
          </p:sp>
        </p:grpSp>
        <p:grpSp>
          <p:nvGrpSpPr>
            <p:cNvPr id="16" name="Group 16"/>
            <p:cNvGrpSpPr/>
            <p:nvPr/>
          </p:nvGrpSpPr>
          <p:grpSpPr>
            <a:xfrm>
              <a:off x="0" y="4505033"/>
              <a:ext cx="14646226" cy="2286019"/>
              <a:chOff x="0" y="-9525"/>
              <a:chExt cx="2836643" cy="442750"/>
            </a:xfrm>
          </p:grpSpPr>
          <p:sp>
            <p:nvSpPr>
              <p:cNvPr id="17" name="Freeform 17"/>
              <p:cNvSpPr/>
              <p:nvPr/>
            </p:nvSpPr>
            <p:spPr>
              <a:xfrm>
                <a:off x="0" y="0"/>
                <a:ext cx="2836643" cy="433225"/>
              </a:xfrm>
              <a:custGeom>
                <a:avLst/>
                <a:gdLst/>
                <a:ahLst/>
                <a:cxnLst/>
                <a:rect l="l" t="t" r="r" b="b"/>
                <a:pathLst>
                  <a:path w="2836643" h="433225">
                    <a:moveTo>
                      <a:pt x="0" y="0"/>
                    </a:moveTo>
                    <a:lnTo>
                      <a:pt x="2836643" y="0"/>
                    </a:lnTo>
                    <a:lnTo>
                      <a:pt x="2836643" y="433225"/>
                    </a:lnTo>
                    <a:lnTo>
                      <a:pt x="0" y="433225"/>
                    </a:lnTo>
                    <a:close/>
                  </a:path>
                </a:pathLst>
              </a:custGeom>
              <a:solidFill>
                <a:srgbClr val="37C9EF"/>
              </a:solidFill>
            </p:spPr>
          </p:sp>
          <p:sp>
            <p:nvSpPr>
              <p:cNvPr id="18" name="TextBox 18"/>
              <p:cNvSpPr txBox="1"/>
              <p:nvPr/>
            </p:nvSpPr>
            <p:spPr>
              <a:xfrm>
                <a:off x="265092" y="-9525"/>
                <a:ext cx="812800" cy="391231"/>
              </a:xfrm>
              <a:prstGeom prst="rect">
                <a:avLst/>
              </a:prstGeom>
            </p:spPr>
            <p:txBody>
              <a:bodyPr lIns="254000" tIns="254000" rIns="254000" bIns="254000" rtlCol="0" anchor="ctr"/>
              <a:lstStyle/>
              <a:p>
                <a:pPr>
                  <a:lnSpc>
                    <a:spcPts val="3119"/>
                  </a:lnSpc>
                </a:pPr>
                <a:r>
                  <a:rPr lang="en-US" sz="2599">
                    <a:solidFill>
                      <a:srgbClr val="FFFFFF"/>
                    </a:solidFill>
                    <a:latin typeface="Aileron Regular Bold"/>
                  </a:rPr>
                  <a:t>                    EXECUTING TASK</a:t>
                </a:r>
              </a:p>
            </p:txBody>
          </p:sp>
        </p:grpSp>
        <p:grpSp>
          <p:nvGrpSpPr>
            <p:cNvPr id="19" name="Group 19"/>
            <p:cNvGrpSpPr/>
            <p:nvPr/>
          </p:nvGrpSpPr>
          <p:grpSpPr>
            <a:xfrm>
              <a:off x="611328" y="5250520"/>
              <a:ext cx="849773" cy="849773"/>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1" name="TextBox 21"/>
              <p:cNvSpPr txBox="1"/>
              <p:nvPr/>
            </p:nvSpPr>
            <p:spPr>
              <a:xfrm>
                <a:off x="76200" y="19050"/>
                <a:ext cx="660400" cy="717550"/>
              </a:xfrm>
              <a:prstGeom prst="rect">
                <a:avLst/>
              </a:prstGeom>
            </p:spPr>
            <p:txBody>
              <a:bodyPr lIns="0" tIns="0" rIns="0" bIns="0" rtlCol="0" anchor="ctr"/>
              <a:lstStyle/>
              <a:p>
                <a:pPr algn="ctr">
                  <a:lnSpc>
                    <a:spcPts val="3640"/>
                  </a:lnSpc>
                </a:pPr>
                <a:r>
                  <a:rPr lang="en-US" sz="2600">
                    <a:solidFill>
                      <a:srgbClr val="37C9EF"/>
                    </a:solidFill>
                    <a:latin typeface="Aileron Regular Bold"/>
                  </a:rPr>
                  <a:t>3</a:t>
                </a:r>
              </a:p>
            </p:txBody>
          </p:sp>
        </p:grpSp>
        <p:grpSp>
          <p:nvGrpSpPr>
            <p:cNvPr id="22" name="Group 22"/>
            <p:cNvGrpSpPr/>
            <p:nvPr/>
          </p:nvGrpSpPr>
          <p:grpSpPr>
            <a:xfrm>
              <a:off x="0" y="5574312"/>
              <a:ext cx="14646226" cy="4245853"/>
              <a:chOff x="0" y="-243181"/>
              <a:chExt cx="2836643" cy="822325"/>
            </a:xfrm>
          </p:grpSpPr>
          <p:sp>
            <p:nvSpPr>
              <p:cNvPr id="23" name="Freeform 23"/>
              <p:cNvSpPr/>
              <p:nvPr/>
            </p:nvSpPr>
            <p:spPr>
              <a:xfrm>
                <a:off x="0" y="0"/>
                <a:ext cx="2836643" cy="433225"/>
              </a:xfrm>
              <a:custGeom>
                <a:avLst/>
                <a:gdLst/>
                <a:ahLst/>
                <a:cxnLst/>
                <a:rect l="l" t="t" r="r" b="b"/>
                <a:pathLst>
                  <a:path w="2836643" h="433225">
                    <a:moveTo>
                      <a:pt x="0" y="0"/>
                    </a:moveTo>
                    <a:lnTo>
                      <a:pt x="2836643" y="0"/>
                    </a:lnTo>
                    <a:lnTo>
                      <a:pt x="2836643" y="433225"/>
                    </a:lnTo>
                    <a:lnTo>
                      <a:pt x="0" y="433225"/>
                    </a:lnTo>
                    <a:close/>
                  </a:path>
                </a:pathLst>
              </a:custGeom>
              <a:solidFill>
                <a:srgbClr val="2C92D5"/>
              </a:solidFill>
            </p:spPr>
          </p:sp>
          <p:sp>
            <p:nvSpPr>
              <p:cNvPr id="24" name="TextBox 24"/>
              <p:cNvSpPr txBox="1"/>
              <p:nvPr/>
            </p:nvSpPr>
            <p:spPr>
              <a:xfrm>
                <a:off x="265092" y="-243181"/>
                <a:ext cx="812800" cy="822325"/>
              </a:xfrm>
              <a:prstGeom prst="rect">
                <a:avLst/>
              </a:prstGeom>
            </p:spPr>
            <p:txBody>
              <a:bodyPr lIns="254000" tIns="254000" rIns="254000" bIns="254000" rtlCol="0" anchor="ctr"/>
              <a:lstStyle/>
              <a:p>
                <a:pPr>
                  <a:lnSpc>
                    <a:spcPts val="3119"/>
                  </a:lnSpc>
                </a:pPr>
                <a:r>
                  <a:rPr lang="en-US" sz="2599">
                    <a:solidFill>
                      <a:srgbClr val="FFFFFF"/>
                    </a:solidFill>
                    <a:latin typeface="Aileron Regular Bold"/>
                  </a:rPr>
                  <a:t>                    CLOSING TASK</a:t>
                </a:r>
              </a:p>
            </p:txBody>
          </p:sp>
        </p:grpSp>
        <p:grpSp>
          <p:nvGrpSpPr>
            <p:cNvPr id="25" name="Group 25"/>
            <p:cNvGrpSpPr/>
            <p:nvPr/>
          </p:nvGrpSpPr>
          <p:grpSpPr>
            <a:xfrm>
              <a:off x="613223" y="7529356"/>
              <a:ext cx="845981" cy="849773"/>
              <a:chOff x="1813" y="0"/>
              <a:chExt cx="809173"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7" name="TextBox 27"/>
              <p:cNvSpPr txBox="1"/>
              <p:nvPr/>
            </p:nvSpPr>
            <p:spPr>
              <a:xfrm>
                <a:off x="76201" y="19049"/>
                <a:ext cx="660399" cy="717549"/>
              </a:xfrm>
              <a:prstGeom prst="rect">
                <a:avLst/>
              </a:prstGeom>
            </p:spPr>
            <p:txBody>
              <a:bodyPr lIns="0" tIns="0" rIns="0" bIns="0" rtlCol="0" anchor="ctr"/>
              <a:lstStyle/>
              <a:p>
                <a:pPr algn="ctr">
                  <a:lnSpc>
                    <a:spcPts val="3640"/>
                  </a:lnSpc>
                </a:pPr>
                <a:r>
                  <a:rPr lang="en-US" sz="2600">
                    <a:solidFill>
                      <a:srgbClr val="2C92D5"/>
                    </a:solidFill>
                    <a:latin typeface="Aileron Regular Bold"/>
                  </a:rPr>
                  <a:t>4</a:t>
                </a:r>
              </a:p>
            </p:txBody>
          </p:sp>
        </p:grpSp>
        <p:sp>
          <p:nvSpPr>
            <p:cNvPr id="28" name="TextBox 28"/>
            <p:cNvSpPr txBox="1"/>
            <p:nvPr/>
          </p:nvSpPr>
          <p:spPr>
            <a:xfrm>
              <a:off x="7776494" y="665076"/>
              <a:ext cx="6225655" cy="906688"/>
            </a:xfrm>
            <a:prstGeom prst="rect">
              <a:avLst/>
            </a:prstGeom>
          </p:spPr>
          <p:txBody>
            <a:bodyPr lIns="0" tIns="0" rIns="0" bIns="0" rtlCol="0" anchor="t">
              <a:spAutoFit/>
            </a:bodyPr>
            <a:lstStyle/>
            <a:p>
              <a:pPr>
                <a:lnSpc>
                  <a:spcPts val="2692"/>
                </a:lnSpc>
              </a:pPr>
              <a:r>
                <a:rPr lang="en-US" sz="2243" spc="33">
                  <a:solidFill>
                    <a:srgbClr val="FFFFFF"/>
                  </a:solidFill>
                  <a:latin typeface="Aileron Regular"/>
                </a:rPr>
                <a:t>Familiarize with problem and project requirement draft</a:t>
              </a:r>
            </a:p>
          </p:txBody>
        </p:sp>
        <p:sp>
          <p:nvSpPr>
            <p:cNvPr id="29" name="TextBox 29"/>
            <p:cNvSpPr txBox="1"/>
            <p:nvPr/>
          </p:nvSpPr>
          <p:spPr>
            <a:xfrm>
              <a:off x="7776494" y="2821666"/>
              <a:ext cx="6225655" cy="906688"/>
            </a:xfrm>
            <a:prstGeom prst="rect">
              <a:avLst/>
            </a:prstGeom>
          </p:spPr>
          <p:txBody>
            <a:bodyPr lIns="0" tIns="0" rIns="0" bIns="0" rtlCol="0" anchor="t">
              <a:spAutoFit/>
            </a:bodyPr>
            <a:lstStyle/>
            <a:p>
              <a:pPr>
                <a:lnSpc>
                  <a:spcPts val="2692"/>
                </a:lnSpc>
              </a:pPr>
              <a:r>
                <a:rPr lang="en-US" sz="2243" spc="33">
                  <a:solidFill>
                    <a:srgbClr val="FFFFFF"/>
                  </a:solidFill>
                  <a:latin typeface="Aileron Regular"/>
                </a:rPr>
                <a:t>WBS, resource and task estimation, task dependency</a:t>
              </a:r>
            </a:p>
          </p:txBody>
        </p:sp>
        <p:sp>
          <p:nvSpPr>
            <p:cNvPr id="30" name="TextBox 30"/>
            <p:cNvSpPr txBox="1"/>
            <p:nvPr/>
          </p:nvSpPr>
          <p:spPr>
            <a:xfrm>
              <a:off x="7776494" y="5219461"/>
              <a:ext cx="6225655" cy="906688"/>
            </a:xfrm>
            <a:prstGeom prst="rect">
              <a:avLst/>
            </a:prstGeom>
          </p:spPr>
          <p:txBody>
            <a:bodyPr lIns="0" tIns="0" rIns="0" bIns="0" rtlCol="0" anchor="t">
              <a:spAutoFit/>
            </a:bodyPr>
            <a:lstStyle/>
            <a:p>
              <a:pPr>
                <a:lnSpc>
                  <a:spcPts val="2692"/>
                </a:lnSpc>
              </a:pPr>
              <a:r>
                <a:rPr lang="en-US" sz="2243" spc="33">
                  <a:solidFill>
                    <a:srgbClr val="FFFFFF"/>
                  </a:solidFill>
                  <a:latin typeface="Aileron Regular"/>
                </a:rPr>
                <a:t>Data gathering and structuring, analysis and EDA</a:t>
              </a:r>
            </a:p>
          </p:txBody>
        </p:sp>
        <p:sp>
          <p:nvSpPr>
            <p:cNvPr id="31" name="TextBox 31"/>
            <p:cNvSpPr txBox="1"/>
            <p:nvPr/>
          </p:nvSpPr>
          <p:spPr>
            <a:xfrm>
              <a:off x="7776494" y="7721659"/>
              <a:ext cx="6225655" cy="453344"/>
            </a:xfrm>
            <a:prstGeom prst="rect">
              <a:avLst/>
            </a:prstGeom>
          </p:spPr>
          <p:txBody>
            <a:bodyPr lIns="0" tIns="0" rIns="0" bIns="0" rtlCol="0" anchor="t">
              <a:spAutoFit/>
            </a:bodyPr>
            <a:lstStyle/>
            <a:p>
              <a:pPr>
                <a:lnSpc>
                  <a:spcPts val="2692"/>
                </a:lnSpc>
              </a:pPr>
              <a:r>
                <a:rPr lang="en-US" sz="2243" spc="33">
                  <a:solidFill>
                    <a:srgbClr val="FFFFFF"/>
                  </a:solidFill>
                  <a:latin typeface="Aileron Regular"/>
                </a:rPr>
                <a:t>Project report, build presentation</a:t>
              </a:r>
            </a:p>
          </p:txBody>
        </p:sp>
      </p:grpSp>
      <p:sp>
        <p:nvSpPr>
          <p:cNvPr id="32" name="TextBox 32"/>
          <p:cNvSpPr txBox="1"/>
          <p:nvPr/>
        </p:nvSpPr>
        <p:spPr>
          <a:xfrm>
            <a:off x="1028700" y="2279650"/>
            <a:ext cx="5245931" cy="5699125"/>
          </a:xfrm>
          <a:prstGeom prst="rect">
            <a:avLst/>
          </a:prstGeom>
        </p:spPr>
        <p:txBody>
          <a:bodyPr lIns="0" tIns="0" rIns="0" bIns="0" rtlCol="0" anchor="t">
            <a:spAutoFit/>
          </a:bodyPr>
          <a:lstStyle/>
          <a:p>
            <a:pPr>
              <a:lnSpc>
                <a:spcPts val="4550"/>
              </a:lnSpc>
            </a:pPr>
            <a:r>
              <a:rPr lang="en-US" sz="3500">
                <a:solidFill>
                  <a:srgbClr val="000000"/>
                </a:solidFill>
                <a:latin typeface="Halant Medium"/>
              </a:rPr>
              <a:t>Well defined plan of action that includes consideration of execution and control stages, resource management while also addressing the scope, cost and schedule baseline.</a:t>
            </a:r>
          </a:p>
          <a:p>
            <a:pPr>
              <a:lnSpc>
                <a:spcPts val="4550"/>
              </a:lnSpc>
            </a:pPr>
            <a:endParaRPr lang="en-US" sz="3500">
              <a:solidFill>
                <a:srgbClr val="000000"/>
              </a:solidFill>
              <a:latin typeface="Halant Medium"/>
            </a:endParaRPr>
          </a:p>
          <a:p>
            <a:pPr marL="0" lvl="0" indent="0">
              <a:lnSpc>
                <a:spcPts val="4550"/>
              </a:lnSpc>
            </a:pPr>
            <a:r>
              <a:rPr lang="en-US" sz="3500">
                <a:solidFill>
                  <a:srgbClr val="000000"/>
                </a:solidFill>
                <a:latin typeface="Halant Medium"/>
              </a:rPr>
              <a:t>Set milestone activities: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579529142"/>
              </p:ext>
            </p:extLst>
          </p:nvPr>
        </p:nvGraphicFramePr>
        <p:xfrm>
          <a:off x="1028700" y="3398895"/>
          <a:ext cx="16192500" cy="5821304"/>
        </p:xfrm>
        <a:graphic>
          <a:graphicData uri="http://schemas.openxmlformats.org/drawingml/2006/table">
            <a:tbl>
              <a:tblPr/>
              <a:tblGrid>
                <a:gridCol w="3238500">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gridCol w="3238500">
                  <a:extLst>
                    <a:ext uri="{9D8B030D-6E8A-4147-A177-3AD203B41FA5}">
                      <a16:colId xmlns:a16="http://schemas.microsoft.com/office/drawing/2014/main" val="20002"/>
                    </a:ext>
                  </a:extLst>
                </a:gridCol>
                <a:gridCol w="3238500">
                  <a:extLst>
                    <a:ext uri="{9D8B030D-6E8A-4147-A177-3AD203B41FA5}">
                      <a16:colId xmlns:a16="http://schemas.microsoft.com/office/drawing/2014/main" val="20003"/>
                    </a:ext>
                  </a:extLst>
                </a:gridCol>
                <a:gridCol w="3238500">
                  <a:extLst>
                    <a:ext uri="{9D8B030D-6E8A-4147-A177-3AD203B41FA5}">
                      <a16:colId xmlns:a16="http://schemas.microsoft.com/office/drawing/2014/main" val="20004"/>
                    </a:ext>
                  </a:extLst>
                </a:gridCol>
              </a:tblGrid>
              <a:tr h="1730263">
                <a:tc>
                  <a:txBody>
                    <a:bodyPr/>
                    <a:lstStyle/>
                    <a:p>
                      <a:pPr algn="ctr"/>
                      <a:endParaRPr lang="en-US" sz="2600">
                        <a:solidFill>
                          <a:srgbClr val="FFFFFF"/>
                        </a:solidFill>
                        <a:latin typeface="Aileron Regular Bold"/>
                      </a:endParaRPr>
                    </a:p>
                    <a:p>
                      <a:pPr algn="ctr"/>
                      <a:r>
                        <a:rPr lang="en-US" sz="2600">
                          <a:solidFill>
                            <a:srgbClr val="FFFFFF"/>
                          </a:solidFill>
                          <a:latin typeface="Aileron Regular Bold"/>
                        </a:rPr>
                        <a:t>PROJECT</a:t>
                      </a:r>
                    </a:p>
                    <a:p>
                      <a:pPr algn="ctr"/>
                      <a:r>
                        <a:rPr lang="en-US" sz="2600">
                          <a:solidFill>
                            <a:srgbClr val="FFFFFF"/>
                          </a:solidFill>
                          <a:latin typeface="Aileron Regular Bold"/>
                        </a:rPr>
                        <a:t>MANAGER</a:t>
                      </a:r>
                    </a:p>
                  </a:txBody>
                  <a:tcPr>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78DDE4"/>
                    </a:solidFill>
                  </a:tcPr>
                </a:tc>
                <a:tc>
                  <a:txBody>
                    <a:bodyPr/>
                    <a:lstStyle/>
                    <a:p>
                      <a:pPr algn="ctr">
                        <a:defRPr/>
                      </a:pPr>
                      <a:endParaRPr lang="en-US" sz="2600">
                        <a:solidFill>
                          <a:srgbClr val="FFFFFF"/>
                        </a:solidFill>
                        <a:latin typeface="Aileron Regular Bold"/>
                      </a:endParaRPr>
                    </a:p>
                    <a:p>
                      <a:pPr algn="ctr">
                        <a:defRPr/>
                      </a:pPr>
                      <a:r>
                        <a:rPr lang="en-US" sz="2600">
                          <a:solidFill>
                            <a:srgbClr val="FFFFFF"/>
                          </a:solidFill>
                          <a:latin typeface="Aileron Regular Bold"/>
                        </a:rPr>
                        <a:t>SENIOR CONSULTANT</a:t>
                      </a:r>
                      <a:endParaRPr lang="en-US" sz="1100"/>
                    </a:p>
                  </a:txBody>
                  <a:tcPr>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36D1D6"/>
                    </a:solidFill>
                  </a:tcPr>
                </a:tc>
                <a:tc>
                  <a:txBody>
                    <a:bodyPr/>
                    <a:lstStyle/>
                    <a:p>
                      <a:pPr algn="ctr">
                        <a:defRPr/>
                      </a:pPr>
                      <a:endParaRPr lang="en-US" sz="2600">
                        <a:solidFill>
                          <a:srgbClr val="FFFFFF"/>
                        </a:solidFill>
                        <a:latin typeface="Aileron Regular Bold"/>
                      </a:endParaRPr>
                    </a:p>
                    <a:p>
                      <a:pPr algn="ctr">
                        <a:defRPr/>
                      </a:pPr>
                      <a:r>
                        <a:rPr lang="en-US" sz="2600">
                          <a:solidFill>
                            <a:srgbClr val="FFFFFF"/>
                          </a:solidFill>
                          <a:latin typeface="Aileron Regular Bold"/>
                        </a:rPr>
                        <a:t>ASSOCIATE CONSULTANT</a:t>
                      </a:r>
                      <a:endParaRPr lang="en-US" sz="1100"/>
                    </a:p>
                  </a:txBody>
                  <a:tcPr>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37C9EF"/>
                    </a:solidFill>
                  </a:tcPr>
                </a:tc>
                <a:tc>
                  <a:txBody>
                    <a:bodyPr/>
                    <a:lstStyle/>
                    <a:p>
                      <a:pPr algn="ctr">
                        <a:defRPr/>
                      </a:pPr>
                      <a:endParaRPr lang="en-US" sz="2600">
                        <a:solidFill>
                          <a:srgbClr val="FFFFFF"/>
                        </a:solidFill>
                        <a:latin typeface="Aileron Regular Bold"/>
                      </a:endParaRPr>
                    </a:p>
                    <a:p>
                      <a:pPr algn="ctr">
                        <a:defRPr/>
                      </a:pPr>
                      <a:r>
                        <a:rPr lang="en-US" sz="2600">
                          <a:solidFill>
                            <a:srgbClr val="FFFFFF"/>
                          </a:solidFill>
                          <a:latin typeface="Aileron Regular Bold"/>
                        </a:rPr>
                        <a:t>DATA ANALYST</a:t>
                      </a:r>
                      <a:endParaRPr lang="en-US" sz="1100"/>
                    </a:p>
                  </a:txBody>
                  <a:tcPr>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2C92D5"/>
                    </a:solidFill>
                  </a:tcPr>
                </a:tc>
                <a:tc>
                  <a:txBody>
                    <a:bodyPr/>
                    <a:lstStyle/>
                    <a:p>
                      <a:pPr algn="ctr">
                        <a:defRPr/>
                      </a:pPr>
                      <a:endParaRPr lang="en-US" sz="2600">
                        <a:solidFill>
                          <a:srgbClr val="FFFFFF"/>
                        </a:solidFill>
                        <a:latin typeface="Aileron Regular Bold"/>
                      </a:endParaRPr>
                    </a:p>
                    <a:p>
                      <a:pPr algn="ctr">
                        <a:defRPr/>
                      </a:pPr>
                      <a:r>
                        <a:rPr lang="en-US" sz="2600">
                          <a:solidFill>
                            <a:srgbClr val="FFFFFF"/>
                          </a:solidFill>
                          <a:latin typeface="Aileron Regular Bold"/>
                        </a:rPr>
                        <a:t>DATA ANALYST</a:t>
                      </a:r>
                      <a:endParaRPr lang="en-US" sz="1100"/>
                    </a:p>
                  </a:txBody>
                  <a:tcPr>
                    <a:lnL w="66675" cap="flat" cmpd="sng" algn="ctr">
                      <a:solidFill>
                        <a:srgbClr val="FFFFFF"/>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13538A"/>
                    </a:solidFill>
                  </a:tcPr>
                </a:tc>
                <a:extLst>
                  <a:ext uri="{0D108BD9-81ED-4DB2-BD59-A6C34878D82A}">
                    <a16:rowId xmlns:a16="http://schemas.microsoft.com/office/drawing/2014/main" val="10000"/>
                  </a:ext>
                </a:extLst>
              </a:tr>
              <a:tr h="4091041">
                <a:tc>
                  <a:txBody>
                    <a:bodyPr/>
                    <a:lstStyle/>
                    <a:p>
                      <a:pPr algn="ctr">
                        <a:defRPr/>
                      </a:pPr>
                      <a:endParaRPr lang="en-US" sz="2499" kern="1200" spc="37">
                        <a:solidFill>
                          <a:srgbClr val="000000"/>
                        </a:solidFill>
                        <a:latin typeface="Aileron Regular"/>
                        <a:ea typeface="+mn-ea"/>
                        <a:cs typeface="+mn-cs"/>
                      </a:endParaRPr>
                    </a:p>
                    <a:p>
                      <a:pPr algn="ctr">
                        <a:defRPr/>
                      </a:pPr>
                      <a:endParaRPr lang="en-US" sz="2499" kern="1200" spc="37">
                        <a:solidFill>
                          <a:srgbClr val="000000"/>
                        </a:solidFill>
                        <a:latin typeface="Aileron Regular"/>
                        <a:ea typeface="+mn-ea"/>
                        <a:cs typeface="+mn-cs"/>
                      </a:endParaRPr>
                    </a:p>
                    <a:p>
                      <a:pPr algn="ctr">
                        <a:defRPr/>
                      </a:pPr>
                      <a:r>
                        <a:rPr lang="en-US" sz="2499" kern="1200" spc="37">
                          <a:solidFill>
                            <a:srgbClr val="000000"/>
                          </a:solidFill>
                          <a:latin typeface="Aileron Regular"/>
                          <a:ea typeface="+mn-ea"/>
                          <a:cs typeface="+mn-cs"/>
                        </a:rPr>
                        <a:t>Pushkar Shukla</a:t>
                      </a:r>
                    </a:p>
                    <a:p>
                      <a:pPr algn="ctr"/>
                      <a:r>
                        <a:rPr lang="en-US" sz="2499" kern="1200" spc="37">
                          <a:solidFill>
                            <a:srgbClr val="000000"/>
                          </a:solidFill>
                          <a:latin typeface="Aileron Regular"/>
                          <a:ea typeface="+mn-ea"/>
                          <a:cs typeface="+mn-cs"/>
                        </a:rPr>
                        <a:t>50%</a:t>
                      </a:r>
                    </a:p>
                    <a:p>
                      <a:pPr algn="ctr"/>
                      <a:r>
                        <a:rPr lang="en-US" sz="2499" kern="1200" spc="37">
                          <a:solidFill>
                            <a:srgbClr val="000000"/>
                          </a:solidFill>
                          <a:latin typeface="Aileron Regular"/>
                          <a:ea typeface="+mn-ea"/>
                          <a:cs typeface="+mn-cs"/>
                        </a:rPr>
                        <a:t>$70/</a:t>
                      </a:r>
                      <a:r>
                        <a:rPr lang="en-US" sz="2499" kern="1200" spc="37" err="1">
                          <a:solidFill>
                            <a:srgbClr val="000000"/>
                          </a:solidFill>
                          <a:latin typeface="Aileron Regular"/>
                          <a:ea typeface="+mn-ea"/>
                          <a:cs typeface="+mn-cs"/>
                        </a:rPr>
                        <a:t>hr</a:t>
                      </a:r>
                      <a:endParaRPr lang="en-US" sz="2499" kern="1200" spc="37">
                        <a:solidFill>
                          <a:srgbClr val="000000"/>
                        </a:solidFill>
                        <a:latin typeface="Aileron Regular"/>
                        <a:ea typeface="+mn-ea"/>
                        <a:cs typeface="+mn-cs"/>
                      </a:endParaRPr>
                    </a:p>
                    <a:p>
                      <a:pPr algn="ctr"/>
                      <a:r>
                        <a:rPr lang="en-US" sz="2499" spc="37">
                          <a:solidFill>
                            <a:srgbClr val="000000"/>
                          </a:solidFill>
                          <a:latin typeface="Aileron Regular"/>
                        </a:rPr>
                        <a:t>4hrs/day</a:t>
                      </a:r>
                    </a:p>
                  </a:txBody>
                  <a:tcPr>
                    <a:lnL w="0" cap="flat" cmpd="sng" algn="ctr">
                      <a:solidFill>
                        <a:srgbClr val="000000"/>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F0F2"/>
                    </a:solidFill>
                  </a:tcPr>
                </a:tc>
                <a:tc>
                  <a:txBody>
                    <a:bodyPr/>
                    <a:lstStyle/>
                    <a:p>
                      <a:pPr algn="l">
                        <a:defRPr/>
                      </a:pPr>
                      <a:endParaRPr/>
                    </a:p>
                    <a:p>
                      <a:pPr algn="ctr"/>
                      <a:endParaRPr lang="en-US" sz="2499" kern="1200" spc="37">
                        <a:solidFill>
                          <a:srgbClr val="000000"/>
                        </a:solidFill>
                        <a:latin typeface="Aileron Regular"/>
                        <a:ea typeface="+mn-ea"/>
                        <a:cs typeface="+mn-cs"/>
                      </a:endParaRPr>
                    </a:p>
                    <a:p>
                      <a:pPr algn="ctr"/>
                      <a:r>
                        <a:rPr lang="en-US" sz="2499" kern="1200" spc="37">
                          <a:solidFill>
                            <a:srgbClr val="000000"/>
                          </a:solidFill>
                          <a:latin typeface="Aileron Regular"/>
                          <a:ea typeface="+mn-ea"/>
                          <a:cs typeface="+mn-cs"/>
                        </a:rPr>
                        <a:t>Kamalika Das</a:t>
                      </a:r>
                    </a:p>
                    <a:p>
                      <a:pPr algn="ctr"/>
                      <a:r>
                        <a:rPr lang="en-US" sz="2499" kern="1200" spc="37">
                          <a:solidFill>
                            <a:srgbClr val="000000"/>
                          </a:solidFill>
                          <a:latin typeface="Aileron Regular"/>
                          <a:ea typeface="+mn-ea"/>
                          <a:cs typeface="+mn-cs"/>
                        </a:rPr>
                        <a:t>50%</a:t>
                      </a:r>
                    </a:p>
                    <a:p>
                      <a:pPr algn="ctr"/>
                      <a:r>
                        <a:rPr lang="en-US" sz="2499" kern="1200" spc="37">
                          <a:solidFill>
                            <a:srgbClr val="000000"/>
                          </a:solidFill>
                          <a:latin typeface="Aileron Regular"/>
                          <a:ea typeface="+mn-ea"/>
                          <a:cs typeface="+mn-cs"/>
                        </a:rPr>
                        <a:t>$60/</a:t>
                      </a:r>
                      <a:r>
                        <a:rPr lang="en-US" sz="2499" kern="1200" spc="37" err="1">
                          <a:solidFill>
                            <a:srgbClr val="000000"/>
                          </a:solidFill>
                          <a:latin typeface="Aileron Regular"/>
                          <a:ea typeface="+mn-ea"/>
                          <a:cs typeface="+mn-cs"/>
                        </a:rPr>
                        <a:t>hr</a:t>
                      </a:r>
                      <a:endParaRPr lang="en-US" sz="2499" kern="1200" spc="37">
                        <a:solidFill>
                          <a:srgbClr val="000000"/>
                        </a:solidFill>
                        <a:latin typeface="Aileron Regular"/>
                        <a:ea typeface="+mn-ea"/>
                        <a:cs typeface="+mn-cs"/>
                      </a:endParaRPr>
                    </a:p>
                    <a:p>
                      <a:pPr algn="ctr"/>
                      <a:r>
                        <a:rPr lang="en-US" sz="2499" spc="37">
                          <a:solidFill>
                            <a:srgbClr val="000000"/>
                          </a:solidFill>
                          <a:latin typeface="Aileron Regular"/>
                        </a:rPr>
                        <a:t>4hrs/day</a:t>
                      </a:r>
                    </a:p>
                  </a:txBody>
                  <a:tcPr>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F0F2"/>
                    </a:solidFill>
                  </a:tcPr>
                </a:tc>
                <a:tc>
                  <a:txBody>
                    <a:bodyPr/>
                    <a:lstStyle/>
                    <a:p>
                      <a:pPr algn="l">
                        <a:defRPr/>
                      </a:pPr>
                      <a:endParaRPr/>
                    </a:p>
                    <a:p>
                      <a:pPr algn="ctr"/>
                      <a:endParaRPr lang="en-US" sz="2499" kern="1200" spc="37">
                        <a:solidFill>
                          <a:srgbClr val="000000"/>
                        </a:solidFill>
                        <a:latin typeface="Aileron Regular"/>
                        <a:ea typeface="+mn-ea"/>
                        <a:cs typeface="+mn-cs"/>
                      </a:endParaRPr>
                    </a:p>
                    <a:p>
                      <a:pPr algn="ctr"/>
                      <a:r>
                        <a:rPr lang="en-US" sz="2499" kern="1200" spc="37" err="1">
                          <a:solidFill>
                            <a:srgbClr val="000000"/>
                          </a:solidFill>
                          <a:latin typeface="Aileron Regular"/>
                          <a:ea typeface="+mn-ea"/>
                          <a:cs typeface="+mn-cs"/>
                        </a:rPr>
                        <a:t>Shaanu</a:t>
                      </a:r>
                      <a:r>
                        <a:rPr lang="en-US" sz="2499" kern="1200" spc="37">
                          <a:solidFill>
                            <a:srgbClr val="000000"/>
                          </a:solidFill>
                          <a:latin typeface="Aileron Regular"/>
                          <a:ea typeface="+mn-ea"/>
                          <a:cs typeface="+mn-cs"/>
                        </a:rPr>
                        <a:t> Gupta</a:t>
                      </a:r>
                    </a:p>
                    <a:p>
                      <a:pPr algn="ctr"/>
                      <a:r>
                        <a:rPr lang="en-US" sz="2499" kern="1200" spc="37">
                          <a:solidFill>
                            <a:srgbClr val="000000"/>
                          </a:solidFill>
                          <a:latin typeface="Aileron Regular"/>
                          <a:ea typeface="+mn-ea"/>
                          <a:cs typeface="+mn-cs"/>
                        </a:rPr>
                        <a:t>50%</a:t>
                      </a:r>
                    </a:p>
                    <a:p>
                      <a:pPr algn="ctr"/>
                      <a:r>
                        <a:rPr lang="en-US" sz="2499" kern="1200" spc="37">
                          <a:solidFill>
                            <a:srgbClr val="000000"/>
                          </a:solidFill>
                          <a:latin typeface="Aileron Regular"/>
                          <a:ea typeface="+mn-ea"/>
                          <a:cs typeface="+mn-cs"/>
                        </a:rPr>
                        <a:t>$50/</a:t>
                      </a:r>
                      <a:r>
                        <a:rPr lang="en-US" sz="2499" kern="1200" spc="37" err="1">
                          <a:solidFill>
                            <a:srgbClr val="000000"/>
                          </a:solidFill>
                          <a:latin typeface="Aileron Regular"/>
                          <a:ea typeface="+mn-ea"/>
                          <a:cs typeface="+mn-cs"/>
                        </a:rPr>
                        <a:t>hr</a:t>
                      </a:r>
                      <a:endParaRPr lang="en-US" sz="2499" kern="1200" spc="37">
                        <a:solidFill>
                          <a:srgbClr val="000000"/>
                        </a:solidFill>
                        <a:latin typeface="Aileron Regular"/>
                        <a:ea typeface="+mn-ea"/>
                        <a:cs typeface="+mn-cs"/>
                      </a:endParaRPr>
                    </a:p>
                    <a:p>
                      <a:pPr algn="ctr"/>
                      <a:r>
                        <a:rPr lang="en-US" sz="2499" kern="1200" spc="37">
                          <a:solidFill>
                            <a:srgbClr val="000000"/>
                          </a:solidFill>
                          <a:latin typeface="Aileron Regular"/>
                          <a:ea typeface="+mn-ea"/>
                          <a:cs typeface="+mn-cs"/>
                        </a:rPr>
                        <a:t>4hrs/day</a:t>
                      </a:r>
                    </a:p>
                    <a:p>
                      <a:r>
                        <a:rPr lang="en-US" sz="2199" spc="32">
                          <a:solidFill>
                            <a:srgbClr val="000000"/>
                          </a:solidFill>
                          <a:latin typeface="Aileron Regular"/>
                        </a:rPr>
                        <a:t>.</a:t>
                      </a:r>
                    </a:p>
                  </a:txBody>
                  <a:tcPr>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F0F2"/>
                    </a:solidFill>
                  </a:tcPr>
                </a:tc>
                <a:tc>
                  <a:txBody>
                    <a:bodyPr/>
                    <a:lstStyle/>
                    <a:p>
                      <a:pPr algn="l">
                        <a:defRPr/>
                      </a:pPr>
                      <a:endParaRPr/>
                    </a:p>
                    <a:p>
                      <a:pPr algn="ctr"/>
                      <a:endParaRPr lang="en-US" sz="2499" kern="1200" spc="37">
                        <a:solidFill>
                          <a:srgbClr val="000000"/>
                        </a:solidFill>
                        <a:latin typeface="Aileron Regular"/>
                        <a:ea typeface="+mn-ea"/>
                        <a:cs typeface="+mn-cs"/>
                      </a:endParaRPr>
                    </a:p>
                    <a:p>
                      <a:pPr algn="ctr"/>
                      <a:r>
                        <a:rPr lang="en-US" sz="2499" kern="1200" spc="37" err="1">
                          <a:solidFill>
                            <a:srgbClr val="000000"/>
                          </a:solidFill>
                          <a:latin typeface="Aileron Regular"/>
                          <a:ea typeface="+mn-ea"/>
                          <a:cs typeface="+mn-cs"/>
                        </a:rPr>
                        <a:t>Amisha</a:t>
                      </a:r>
                      <a:r>
                        <a:rPr lang="en-US" sz="2499" kern="1200" spc="37">
                          <a:solidFill>
                            <a:srgbClr val="000000"/>
                          </a:solidFill>
                          <a:latin typeface="Aileron Regular"/>
                          <a:ea typeface="+mn-ea"/>
                          <a:cs typeface="+mn-cs"/>
                        </a:rPr>
                        <a:t> </a:t>
                      </a:r>
                      <a:r>
                        <a:rPr lang="en-US" sz="2499" kern="1200" spc="37" err="1">
                          <a:solidFill>
                            <a:srgbClr val="000000"/>
                          </a:solidFill>
                          <a:latin typeface="Aileron Regular"/>
                          <a:ea typeface="+mn-ea"/>
                          <a:cs typeface="+mn-cs"/>
                        </a:rPr>
                        <a:t>Turkel</a:t>
                      </a:r>
                      <a:endParaRPr lang="en-US" sz="2499" kern="1200" spc="37">
                        <a:solidFill>
                          <a:srgbClr val="000000"/>
                        </a:solidFill>
                        <a:latin typeface="Aileron Regular"/>
                        <a:ea typeface="+mn-ea"/>
                        <a:cs typeface="+mn-cs"/>
                      </a:endParaRPr>
                    </a:p>
                    <a:p>
                      <a:pPr algn="ctr"/>
                      <a:r>
                        <a:rPr lang="en-US" sz="2499" kern="1200" spc="37">
                          <a:solidFill>
                            <a:srgbClr val="000000"/>
                          </a:solidFill>
                          <a:latin typeface="Aileron Regular"/>
                          <a:ea typeface="+mn-ea"/>
                          <a:cs typeface="+mn-cs"/>
                        </a:rPr>
                        <a:t>50%</a:t>
                      </a:r>
                    </a:p>
                    <a:p>
                      <a:pPr algn="ctr"/>
                      <a:r>
                        <a:rPr lang="en-US" sz="2499" kern="1200" spc="37">
                          <a:solidFill>
                            <a:srgbClr val="000000"/>
                          </a:solidFill>
                          <a:latin typeface="Aileron Regular"/>
                          <a:ea typeface="+mn-ea"/>
                          <a:cs typeface="+mn-cs"/>
                        </a:rPr>
                        <a:t>$40/</a:t>
                      </a:r>
                      <a:r>
                        <a:rPr lang="en-US" sz="2499" kern="1200" spc="37" err="1">
                          <a:solidFill>
                            <a:srgbClr val="000000"/>
                          </a:solidFill>
                          <a:latin typeface="Aileron Regular"/>
                          <a:ea typeface="+mn-ea"/>
                          <a:cs typeface="+mn-cs"/>
                        </a:rPr>
                        <a:t>hr</a:t>
                      </a:r>
                      <a:endParaRPr lang="en-US" sz="2499" kern="1200" spc="37">
                        <a:solidFill>
                          <a:srgbClr val="000000"/>
                        </a:solidFill>
                        <a:latin typeface="Aileron Regular"/>
                        <a:ea typeface="+mn-ea"/>
                        <a:cs typeface="+mn-cs"/>
                      </a:endParaRPr>
                    </a:p>
                    <a:p>
                      <a:pPr algn="ctr"/>
                      <a:r>
                        <a:rPr lang="en-US" sz="2499" kern="1200" spc="37">
                          <a:solidFill>
                            <a:srgbClr val="000000"/>
                          </a:solidFill>
                          <a:latin typeface="Aileron Regular"/>
                          <a:ea typeface="+mn-ea"/>
                          <a:cs typeface="+mn-cs"/>
                        </a:rPr>
                        <a:t>4hrs/day</a:t>
                      </a:r>
                    </a:p>
                  </a:txBody>
                  <a:tcPr>
                    <a:lnL w="66675" cap="flat" cmpd="sng" algn="ctr">
                      <a:solidFill>
                        <a:srgbClr val="FFFFFF"/>
                      </a:solidFill>
                      <a:prstDash val="solid"/>
                      <a:round/>
                      <a:headEnd type="none" w="med" len="med"/>
                      <a:tailEnd type="none" w="med" len="med"/>
                    </a:lnL>
                    <a:lnR w="6667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F0F2"/>
                    </a:solidFill>
                  </a:tcPr>
                </a:tc>
                <a:tc>
                  <a:txBody>
                    <a:bodyPr/>
                    <a:lstStyle/>
                    <a:p>
                      <a:pPr algn="l">
                        <a:defRPr/>
                      </a:pPr>
                      <a:endParaRPr dirty="0"/>
                    </a:p>
                    <a:p>
                      <a:pPr algn="ctr"/>
                      <a:endParaRPr lang="en-US" sz="2499" kern="1200" spc="37" dirty="0">
                        <a:solidFill>
                          <a:srgbClr val="000000"/>
                        </a:solidFill>
                        <a:latin typeface="Aileron Regular"/>
                        <a:ea typeface="+mn-ea"/>
                        <a:cs typeface="+mn-cs"/>
                      </a:endParaRPr>
                    </a:p>
                    <a:p>
                      <a:pPr algn="ctr"/>
                      <a:r>
                        <a:rPr lang="en-US" sz="2499" kern="1200" spc="37" dirty="0" err="1">
                          <a:solidFill>
                            <a:srgbClr val="000000"/>
                          </a:solidFill>
                          <a:latin typeface="Aileron Regular"/>
                          <a:ea typeface="+mn-ea"/>
                          <a:cs typeface="+mn-cs"/>
                        </a:rPr>
                        <a:t>Sanket</a:t>
                      </a:r>
                      <a:r>
                        <a:rPr lang="en-US" sz="2499" kern="1200" spc="37" dirty="0">
                          <a:solidFill>
                            <a:srgbClr val="000000"/>
                          </a:solidFill>
                          <a:latin typeface="Aileron Regular"/>
                          <a:ea typeface="+mn-ea"/>
                          <a:cs typeface="+mn-cs"/>
                        </a:rPr>
                        <a:t> Gupta</a:t>
                      </a:r>
                    </a:p>
                    <a:p>
                      <a:pPr algn="ctr"/>
                      <a:r>
                        <a:rPr lang="en-US" sz="2499" kern="1200" spc="37" dirty="0">
                          <a:solidFill>
                            <a:srgbClr val="000000"/>
                          </a:solidFill>
                          <a:latin typeface="Aileron Regular"/>
                          <a:ea typeface="+mn-ea"/>
                          <a:cs typeface="+mn-cs"/>
                        </a:rPr>
                        <a:t>50%</a:t>
                      </a:r>
                    </a:p>
                    <a:p>
                      <a:pPr algn="ctr"/>
                      <a:r>
                        <a:rPr lang="en-US" sz="2499" kern="1200" spc="37" dirty="0">
                          <a:solidFill>
                            <a:srgbClr val="000000"/>
                          </a:solidFill>
                          <a:latin typeface="Aileron Regular"/>
                          <a:ea typeface="+mn-ea"/>
                          <a:cs typeface="+mn-cs"/>
                        </a:rPr>
                        <a:t>$40/</a:t>
                      </a:r>
                      <a:r>
                        <a:rPr lang="en-US" sz="2499" kern="1200" spc="37" dirty="0" err="1">
                          <a:solidFill>
                            <a:srgbClr val="000000"/>
                          </a:solidFill>
                          <a:latin typeface="Aileron Regular"/>
                          <a:ea typeface="+mn-ea"/>
                          <a:cs typeface="+mn-cs"/>
                        </a:rPr>
                        <a:t>hr</a:t>
                      </a:r>
                      <a:endParaRPr lang="en-US" sz="2499" kern="1200" spc="37" dirty="0">
                        <a:solidFill>
                          <a:srgbClr val="000000"/>
                        </a:solidFill>
                        <a:latin typeface="Aileron Regular"/>
                        <a:ea typeface="+mn-ea"/>
                        <a:cs typeface="+mn-cs"/>
                      </a:endParaRPr>
                    </a:p>
                    <a:p>
                      <a:pPr algn="ctr"/>
                      <a:r>
                        <a:rPr lang="en-US" sz="2499" kern="1200" spc="37" dirty="0">
                          <a:solidFill>
                            <a:srgbClr val="000000"/>
                          </a:solidFill>
                          <a:latin typeface="Aileron Regular"/>
                          <a:ea typeface="+mn-ea"/>
                          <a:cs typeface="+mn-cs"/>
                        </a:rPr>
                        <a:t>4hrs/day</a:t>
                      </a:r>
                    </a:p>
                  </a:txBody>
                  <a:tcPr>
                    <a:lnL w="66675" cap="flat" cmpd="sng" algn="ctr">
                      <a:solidFill>
                        <a:srgbClr val="FFFFFF"/>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DF0F2"/>
                    </a:solidFill>
                  </a:tcPr>
                </a:tc>
                <a:extLst>
                  <a:ext uri="{0D108BD9-81ED-4DB2-BD59-A6C34878D82A}">
                    <a16:rowId xmlns:a16="http://schemas.microsoft.com/office/drawing/2014/main" val="10001"/>
                  </a:ext>
                </a:extLst>
              </a:tr>
            </a:tbl>
          </a:graphicData>
        </a:graphic>
      </p:graphicFrame>
      <p:grpSp>
        <p:nvGrpSpPr>
          <p:cNvPr id="3" name="Group 3"/>
          <p:cNvGrpSpPr/>
          <p:nvPr/>
        </p:nvGrpSpPr>
        <p:grpSpPr>
          <a:xfrm rot="-10800000">
            <a:off x="2196390" y="5105400"/>
            <a:ext cx="782604" cy="372887"/>
            <a:chOff x="0" y="0"/>
            <a:chExt cx="609111" cy="290223"/>
          </a:xfrm>
        </p:grpSpPr>
        <p:sp>
          <p:nvSpPr>
            <p:cNvPr id="4" name="Freeform 4"/>
            <p:cNvSpPr/>
            <p:nvPr/>
          </p:nvSpPr>
          <p:spPr>
            <a:xfrm>
              <a:off x="0" y="0"/>
              <a:ext cx="609110" cy="290223"/>
            </a:xfrm>
            <a:custGeom>
              <a:avLst/>
              <a:gdLst/>
              <a:ahLst/>
              <a:cxnLst/>
              <a:rect l="l" t="t" r="r" b="b"/>
              <a:pathLst>
                <a:path w="609110" h="290223">
                  <a:moveTo>
                    <a:pt x="304555" y="0"/>
                  </a:moveTo>
                  <a:lnTo>
                    <a:pt x="609110" y="290223"/>
                  </a:lnTo>
                  <a:lnTo>
                    <a:pt x="0" y="290223"/>
                  </a:lnTo>
                  <a:lnTo>
                    <a:pt x="304555" y="0"/>
                  </a:lnTo>
                  <a:close/>
                </a:path>
              </a:pathLst>
            </a:custGeom>
            <a:solidFill>
              <a:srgbClr val="78DDE4"/>
            </a:solidFill>
          </p:spPr>
        </p:sp>
        <p:sp>
          <p:nvSpPr>
            <p:cNvPr id="5" name="TextBox 5"/>
            <p:cNvSpPr txBox="1"/>
            <p:nvPr/>
          </p:nvSpPr>
          <p:spPr>
            <a:xfrm>
              <a:off x="127000" y="292100"/>
              <a:ext cx="558800" cy="368300"/>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rot="-10800000">
            <a:off x="5474544" y="5105400"/>
            <a:ext cx="782604" cy="372887"/>
            <a:chOff x="0" y="0"/>
            <a:chExt cx="609111" cy="290223"/>
          </a:xfrm>
        </p:grpSpPr>
        <p:sp>
          <p:nvSpPr>
            <p:cNvPr id="7" name="Freeform 7"/>
            <p:cNvSpPr/>
            <p:nvPr/>
          </p:nvSpPr>
          <p:spPr>
            <a:xfrm>
              <a:off x="0" y="0"/>
              <a:ext cx="609110" cy="290223"/>
            </a:xfrm>
            <a:custGeom>
              <a:avLst/>
              <a:gdLst/>
              <a:ahLst/>
              <a:cxnLst/>
              <a:rect l="l" t="t" r="r" b="b"/>
              <a:pathLst>
                <a:path w="609110" h="290223">
                  <a:moveTo>
                    <a:pt x="304555" y="0"/>
                  </a:moveTo>
                  <a:lnTo>
                    <a:pt x="609110" y="290223"/>
                  </a:lnTo>
                  <a:lnTo>
                    <a:pt x="0" y="290223"/>
                  </a:lnTo>
                  <a:lnTo>
                    <a:pt x="304555" y="0"/>
                  </a:lnTo>
                  <a:close/>
                </a:path>
              </a:pathLst>
            </a:custGeom>
            <a:solidFill>
              <a:srgbClr val="36D1D6"/>
            </a:solidFill>
          </p:spPr>
        </p:sp>
        <p:sp>
          <p:nvSpPr>
            <p:cNvPr id="8" name="TextBox 8"/>
            <p:cNvSpPr txBox="1"/>
            <p:nvPr/>
          </p:nvSpPr>
          <p:spPr>
            <a:xfrm>
              <a:off x="127000" y="292100"/>
              <a:ext cx="558800" cy="368300"/>
            </a:xfrm>
            <a:prstGeom prst="rect">
              <a:avLst/>
            </a:prstGeom>
          </p:spPr>
          <p:txBody>
            <a:bodyPr lIns="50800" tIns="50800" rIns="50800" bIns="50800" rtlCol="0" anchor="ctr"/>
            <a:lstStyle/>
            <a:p>
              <a:pPr algn="ctr">
                <a:lnSpc>
                  <a:spcPts val="2100"/>
                </a:lnSpc>
              </a:pPr>
              <a:endParaRPr/>
            </a:p>
          </p:txBody>
        </p:sp>
      </p:grpSp>
      <p:grpSp>
        <p:nvGrpSpPr>
          <p:cNvPr id="9" name="Group 9"/>
          <p:cNvGrpSpPr/>
          <p:nvPr/>
        </p:nvGrpSpPr>
        <p:grpSpPr>
          <a:xfrm rot="-10800000">
            <a:off x="8752698" y="5105400"/>
            <a:ext cx="782604" cy="372887"/>
            <a:chOff x="0" y="0"/>
            <a:chExt cx="609111" cy="290223"/>
          </a:xfrm>
        </p:grpSpPr>
        <p:sp>
          <p:nvSpPr>
            <p:cNvPr id="10" name="Freeform 10"/>
            <p:cNvSpPr/>
            <p:nvPr/>
          </p:nvSpPr>
          <p:spPr>
            <a:xfrm>
              <a:off x="0" y="0"/>
              <a:ext cx="609110" cy="290223"/>
            </a:xfrm>
            <a:custGeom>
              <a:avLst/>
              <a:gdLst/>
              <a:ahLst/>
              <a:cxnLst/>
              <a:rect l="l" t="t" r="r" b="b"/>
              <a:pathLst>
                <a:path w="609110" h="290223">
                  <a:moveTo>
                    <a:pt x="304555" y="0"/>
                  </a:moveTo>
                  <a:lnTo>
                    <a:pt x="609110" y="290223"/>
                  </a:lnTo>
                  <a:lnTo>
                    <a:pt x="0" y="290223"/>
                  </a:lnTo>
                  <a:lnTo>
                    <a:pt x="304555" y="0"/>
                  </a:lnTo>
                  <a:close/>
                </a:path>
              </a:pathLst>
            </a:custGeom>
            <a:solidFill>
              <a:srgbClr val="37C9EF"/>
            </a:solidFill>
          </p:spPr>
        </p:sp>
        <p:sp>
          <p:nvSpPr>
            <p:cNvPr id="11" name="TextBox 11"/>
            <p:cNvSpPr txBox="1"/>
            <p:nvPr/>
          </p:nvSpPr>
          <p:spPr>
            <a:xfrm>
              <a:off x="127000" y="292100"/>
              <a:ext cx="558800" cy="368300"/>
            </a:xfrm>
            <a:prstGeom prst="rect">
              <a:avLst/>
            </a:prstGeom>
          </p:spPr>
          <p:txBody>
            <a:bodyPr lIns="50800" tIns="50800" rIns="50800" bIns="50800" rtlCol="0" anchor="ctr"/>
            <a:lstStyle/>
            <a:p>
              <a:pPr algn="ctr">
                <a:lnSpc>
                  <a:spcPts val="2100"/>
                </a:lnSpc>
              </a:pPr>
              <a:endParaRPr/>
            </a:p>
          </p:txBody>
        </p:sp>
      </p:grpSp>
      <p:grpSp>
        <p:nvGrpSpPr>
          <p:cNvPr id="12" name="Group 12"/>
          <p:cNvGrpSpPr/>
          <p:nvPr/>
        </p:nvGrpSpPr>
        <p:grpSpPr>
          <a:xfrm rot="-10800000">
            <a:off x="11925657" y="5105400"/>
            <a:ext cx="782604" cy="372887"/>
            <a:chOff x="0" y="0"/>
            <a:chExt cx="609111" cy="290223"/>
          </a:xfrm>
        </p:grpSpPr>
        <p:sp>
          <p:nvSpPr>
            <p:cNvPr id="13" name="Freeform 13"/>
            <p:cNvSpPr/>
            <p:nvPr/>
          </p:nvSpPr>
          <p:spPr>
            <a:xfrm>
              <a:off x="0" y="0"/>
              <a:ext cx="609110" cy="290223"/>
            </a:xfrm>
            <a:custGeom>
              <a:avLst/>
              <a:gdLst/>
              <a:ahLst/>
              <a:cxnLst/>
              <a:rect l="l" t="t" r="r" b="b"/>
              <a:pathLst>
                <a:path w="609110" h="290223">
                  <a:moveTo>
                    <a:pt x="304555" y="0"/>
                  </a:moveTo>
                  <a:lnTo>
                    <a:pt x="609110" y="290223"/>
                  </a:lnTo>
                  <a:lnTo>
                    <a:pt x="0" y="290223"/>
                  </a:lnTo>
                  <a:lnTo>
                    <a:pt x="304555" y="0"/>
                  </a:lnTo>
                  <a:close/>
                </a:path>
              </a:pathLst>
            </a:custGeom>
            <a:solidFill>
              <a:srgbClr val="2C92D5"/>
            </a:solidFill>
          </p:spPr>
        </p:sp>
        <p:sp>
          <p:nvSpPr>
            <p:cNvPr id="14" name="TextBox 14"/>
            <p:cNvSpPr txBox="1"/>
            <p:nvPr/>
          </p:nvSpPr>
          <p:spPr>
            <a:xfrm>
              <a:off x="127000" y="292100"/>
              <a:ext cx="558800" cy="368300"/>
            </a:xfrm>
            <a:prstGeom prst="rect">
              <a:avLst/>
            </a:prstGeom>
          </p:spPr>
          <p:txBody>
            <a:bodyPr lIns="50800" tIns="50800" rIns="50800" bIns="50800" rtlCol="0" anchor="ctr"/>
            <a:lstStyle/>
            <a:p>
              <a:pPr algn="ctr">
                <a:lnSpc>
                  <a:spcPts val="2100"/>
                </a:lnSpc>
              </a:pPr>
              <a:endParaRPr/>
            </a:p>
          </p:txBody>
        </p:sp>
      </p:grpSp>
      <p:grpSp>
        <p:nvGrpSpPr>
          <p:cNvPr id="15" name="Group 15"/>
          <p:cNvGrpSpPr/>
          <p:nvPr/>
        </p:nvGrpSpPr>
        <p:grpSpPr>
          <a:xfrm rot="-10800000">
            <a:off x="15207795" y="5105400"/>
            <a:ext cx="782604" cy="372887"/>
            <a:chOff x="0" y="0"/>
            <a:chExt cx="609111" cy="290223"/>
          </a:xfrm>
        </p:grpSpPr>
        <p:sp>
          <p:nvSpPr>
            <p:cNvPr id="16" name="Freeform 16"/>
            <p:cNvSpPr/>
            <p:nvPr/>
          </p:nvSpPr>
          <p:spPr>
            <a:xfrm>
              <a:off x="0" y="0"/>
              <a:ext cx="609110" cy="290223"/>
            </a:xfrm>
            <a:custGeom>
              <a:avLst/>
              <a:gdLst/>
              <a:ahLst/>
              <a:cxnLst/>
              <a:rect l="l" t="t" r="r" b="b"/>
              <a:pathLst>
                <a:path w="609110" h="290223">
                  <a:moveTo>
                    <a:pt x="304555" y="0"/>
                  </a:moveTo>
                  <a:lnTo>
                    <a:pt x="609110" y="290223"/>
                  </a:lnTo>
                  <a:lnTo>
                    <a:pt x="0" y="290223"/>
                  </a:lnTo>
                  <a:lnTo>
                    <a:pt x="304555" y="0"/>
                  </a:lnTo>
                  <a:close/>
                </a:path>
              </a:pathLst>
            </a:custGeom>
            <a:solidFill>
              <a:srgbClr val="13538A"/>
            </a:solidFill>
          </p:spPr>
        </p:sp>
        <p:sp>
          <p:nvSpPr>
            <p:cNvPr id="17" name="TextBox 17"/>
            <p:cNvSpPr txBox="1"/>
            <p:nvPr/>
          </p:nvSpPr>
          <p:spPr>
            <a:xfrm>
              <a:off x="127000" y="292100"/>
              <a:ext cx="558800" cy="368300"/>
            </a:xfrm>
            <a:prstGeom prst="rect">
              <a:avLst/>
            </a:prstGeom>
          </p:spPr>
          <p:txBody>
            <a:bodyPr lIns="50800" tIns="50800" rIns="50800" bIns="50800" rtlCol="0" anchor="ctr"/>
            <a:lstStyle/>
            <a:p>
              <a:pPr algn="ctr">
                <a:lnSpc>
                  <a:spcPts val="2100"/>
                </a:lnSpc>
              </a:pPr>
              <a:endParaRPr/>
            </a:p>
          </p:txBody>
        </p:sp>
      </p:grpSp>
      <p:sp>
        <p:nvSpPr>
          <p:cNvPr id="18" name="TextBox 18"/>
          <p:cNvSpPr txBox="1"/>
          <p:nvPr/>
        </p:nvSpPr>
        <p:spPr>
          <a:xfrm>
            <a:off x="3181926" y="663300"/>
            <a:ext cx="11886048" cy="732155"/>
          </a:xfrm>
          <a:prstGeom prst="rect">
            <a:avLst/>
          </a:prstGeom>
        </p:spPr>
        <p:txBody>
          <a:bodyPr lIns="0" tIns="0" rIns="0" bIns="0" rtlCol="0" anchor="t">
            <a:spAutoFit/>
          </a:bodyPr>
          <a:lstStyle/>
          <a:p>
            <a:pPr marL="0" lvl="0" indent="0" algn="ctr">
              <a:lnSpc>
                <a:spcPts val="5979"/>
              </a:lnSpc>
            </a:pPr>
            <a:r>
              <a:rPr lang="en-US" sz="4599" u="sng">
                <a:solidFill>
                  <a:srgbClr val="000000"/>
                </a:solidFill>
                <a:latin typeface="Halant Medium Bold"/>
              </a:rPr>
              <a:t>Resource Management</a:t>
            </a:r>
          </a:p>
        </p:txBody>
      </p:sp>
      <p:sp>
        <p:nvSpPr>
          <p:cNvPr id="19" name="TextBox 19"/>
          <p:cNvSpPr txBox="1"/>
          <p:nvPr/>
        </p:nvSpPr>
        <p:spPr>
          <a:xfrm>
            <a:off x="2978994" y="1880761"/>
            <a:ext cx="12924747" cy="1082989"/>
          </a:xfrm>
          <a:prstGeom prst="rect">
            <a:avLst/>
          </a:prstGeom>
        </p:spPr>
        <p:txBody>
          <a:bodyPr lIns="0" tIns="0" rIns="0" bIns="0" rtlCol="0" anchor="t">
            <a:spAutoFit/>
          </a:bodyPr>
          <a:lstStyle/>
          <a:p>
            <a:pPr>
              <a:lnSpc>
                <a:spcPts val="4197"/>
              </a:lnSpc>
            </a:pPr>
            <a:r>
              <a:rPr lang="en-US" sz="3650">
                <a:solidFill>
                  <a:srgbClr val="000000"/>
                </a:solidFill>
                <a:latin typeface="Halant Medium Bold"/>
              </a:rPr>
              <a:t>Define role, allocation of tasks, rate and % units performed</a:t>
            </a:r>
          </a:p>
          <a:p>
            <a:pPr algn="ctr">
              <a:lnSpc>
                <a:spcPts val="4197"/>
              </a:lnSpc>
            </a:pPr>
            <a:r>
              <a:rPr lang="en-US" sz="3650">
                <a:solidFill>
                  <a:srgbClr val="000000"/>
                </a:solidFill>
                <a:latin typeface="Halant Medium Bold"/>
              </a:rPr>
              <a:t>at resource level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3"/>
          <a:srcRect r="56206"/>
          <a:stretch>
            <a:fillRect/>
          </a:stretch>
        </p:blipFill>
        <p:spPr>
          <a:xfrm>
            <a:off x="512365" y="146561"/>
            <a:ext cx="8716756" cy="9638278"/>
          </a:xfrm>
          <a:prstGeom prst="rect">
            <a:avLst/>
          </a:prstGeom>
        </p:spPr>
      </p:pic>
      <p:pic>
        <p:nvPicPr>
          <p:cNvPr id="6" name="Picture 5">
            <a:extLst>
              <a:ext uri="{FF2B5EF4-FFF2-40B4-BE49-F238E27FC236}">
                <a16:creationId xmlns:a16="http://schemas.microsoft.com/office/drawing/2014/main" id="{CBCE8910-C77B-AE55-8D03-9CD630C1FF6F}"/>
              </a:ext>
            </a:extLst>
          </p:cNvPr>
          <p:cNvPicPr>
            <a:picLocks noChangeAspect="1"/>
          </p:cNvPicPr>
          <p:nvPr/>
        </p:nvPicPr>
        <p:blipFill>
          <a:blip r:embed="rId4"/>
          <a:stretch>
            <a:fillRect/>
          </a:stretch>
        </p:blipFill>
        <p:spPr>
          <a:xfrm>
            <a:off x="773054" y="1245667"/>
            <a:ext cx="16346546" cy="88130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1968444"/>
            <a:ext cx="16769419" cy="7674893"/>
          </a:xfrm>
          <a:prstGeom prst="rect">
            <a:avLst/>
          </a:prstGeom>
        </p:spPr>
      </p:pic>
      <p:sp>
        <p:nvSpPr>
          <p:cNvPr id="3" name="TextBox 3"/>
          <p:cNvSpPr txBox="1"/>
          <p:nvPr/>
        </p:nvSpPr>
        <p:spPr>
          <a:xfrm>
            <a:off x="1184001" y="567006"/>
            <a:ext cx="10474599" cy="1474763"/>
          </a:xfrm>
          <a:prstGeom prst="rect">
            <a:avLst/>
          </a:prstGeom>
        </p:spPr>
        <p:txBody>
          <a:bodyPr wrap="square" lIns="0" tIns="0" rIns="0" bIns="0" rtlCol="0" anchor="t">
            <a:spAutoFit/>
          </a:bodyPr>
          <a:lstStyle/>
          <a:p>
            <a:pPr>
              <a:lnSpc>
                <a:spcPts val="11480"/>
              </a:lnSpc>
            </a:pPr>
            <a:r>
              <a:rPr lang="en-US" sz="8200" u="sng">
                <a:solidFill>
                  <a:srgbClr val="000000"/>
                </a:solidFill>
                <a:latin typeface="Halant Medium Bold" panose="020B0604020202020204" charset="0"/>
                <a:cs typeface="Halant Medium Bold" panose="020B0604020202020204" charset="0"/>
              </a:rPr>
              <a:t>Gantt Chart View</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89380" y="6366520"/>
            <a:ext cx="6098620" cy="3288527"/>
            <a:chOff x="0" y="0"/>
            <a:chExt cx="1606221" cy="866114"/>
          </a:xfrm>
        </p:grpSpPr>
        <p:sp>
          <p:nvSpPr>
            <p:cNvPr id="3" name="Freeform 3"/>
            <p:cNvSpPr/>
            <p:nvPr/>
          </p:nvSpPr>
          <p:spPr>
            <a:xfrm>
              <a:off x="0" y="0"/>
              <a:ext cx="1606221" cy="866114"/>
            </a:xfrm>
            <a:custGeom>
              <a:avLst/>
              <a:gdLst/>
              <a:ahLst/>
              <a:cxnLst/>
              <a:rect l="l" t="t" r="r" b="b"/>
              <a:pathLst>
                <a:path w="1606221" h="866114">
                  <a:moveTo>
                    <a:pt x="0" y="0"/>
                  </a:moveTo>
                  <a:lnTo>
                    <a:pt x="1606221" y="0"/>
                  </a:lnTo>
                  <a:lnTo>
                    <a:pt x="1606221" y="866114"/>
                  </a:lnTo>
                  <a:lnTo>
                    <a:pt x="0" y="866114"/>
                  </a:lnTo>
                  <a:close/>
                </a:path>
              </a:pathLst>
            </a:custGeom>
            <a:solidFill>
              <a:srgbClr val="13538A"/>
            </a:solidFill>
          </p:spPr>
        </p:sp>
        <p:sp>
          <p:nvSpPr>
            <p:cNvPr id="4" name="TextBox 4"/>
            <p:cNvSpPr txBox="1"/>
            <p:nvPr/>
          </p:nvSpPr>
          <p:spPr>
            <a:xfrm>
              <a:off x="0" y="-9525"/>
              <a:ext cx="812800" cy="822325"/>
            </a:xfrm>
            <a:prstGeom prst="rect">
              <a:avLst/>
            </a:prstGeom>
          </p:spPr>
          <p:txBody>
            <a:bodyPr lIns="254000" tIns="254000" rIns="254000" bIns="254000" rtlCol="0" anchor="ctr"/>
            <a:lstStyle/>
            <a:p>
              <a:pPr>
                <a:lnSpc>
                  <a:spcPts val="3120"/>
                </a:lnSpc>
              </a:pPr>
              <a:endParaRPr/>
            </a:p>
          </p:txBody>
        </p:sp>
      </p:grpSp>
      <p:grpSp>
        <p:nvGrpSpPr>
          <p:cNvPr id="5" name="Group 5"/>
          <p:cNvGrpSpPr/>
          <p:nvPr/>
        </p:nvGrpSpPr>
        <p:grpSpPr>
          <a:xfrm>
            <a:off x="6098620" y="6366520"/>
            <a:ext cx="6098620" cy="3288527"/>
            <a:chOff x="0" y="0"/>
            <a:chExt cx="1606221" cy="866114"/>
          </a:xfrm>
        </p:grpSpPr>
        <p:sp>
          <p:nvSpPr>
            <p:cNvPr id="6" name="Freeform 6"/>
            <p:cNvSpPr/>
            <p:nvPr/>
          </p:nvSpPr>
          <p:spPr>
            <a:xfrm>
              <a:off x="0" y="0"/>
              <a:ext cx="1606221" cy="866114"/>
            </a:xfrm>
            <a:custGeom>
              <a:avLst/>
              <a:gdLst/>
              <a:ahLst/>
              <a:cxnLst/>
              <a:rect l="l" t="t" r="r" b="b"/>
              <a:pathLst>
                <a:path w="1606221" h="866114">
                  <a:moveTo>
                    <a:pt x="0" y="0"/>
                  </a:moveTo>
                  <a:lnTo>
                    <a:pt x="1606221" y="0"/>
                  </a:lnTo>
                  <a:lnTo>
                    <a:pt x="1606221" y="866114"/>
                  </a:lnTo>
                  <a:lnTo>
                    <a:pt x="0" y="866114"/>
                  </a:lnTo>
                  <a:close/>
                </a:path>
              </a:pathLst>
            </a:custGeom>
            <a:solidFill>
              <a:srgbClr val="2C92D5"/>
            </a:solidFill>
          </p:spPr>
        </p:sp>
        <p:sp>
          <p:nvSpPr>
            <p:cNvPr id="7" name="TextBox 7"/>
            <p:cNvSpPr txBox="1"/>
            <p:nvPr/>
          </p:nvSpPr>
          <p:spPr>
            <a:xfrm>
              <a:off x="0" y="-9525"/>
              <a:ext cx="812800" cy="822325"/>
            </a:xfrm>
            <a:prstGeom prst="rect">
              <a:avLst/>
            </a:prstGeom>
          </p:spPr>
          <p:txBody>
            <a:bodyPr lIns="254000" tIns="254000" rIns="254000" bIns="254000" rtlCol="0" anchor="ctr"/>
            <a:lstStyle/>
            <a:p>
              <a:pPr>
                <a:lnSpc>
                  <a:spcPts val="3120"/>
                </a:lnSpc>
              </a:pPr>
              <a:endParaRPr/>
            </a:p>
          </p:txBody>
        </p:sp>
      </p:grpSp>
      <p:grpSp>
        <p:nvGrpSpPr>
          <p:cNvPr id="8" name="Group 8"/>
          <p:cNvGrpSpPr/>
          <p:nvPr/>
        </p:nvGrpSpPr>
        <p:grpSpPr>
          <a:xfrm>
            <a:off x="9144092" y="3079910"/>
            <a:ext cx="9144000" cy="3288527"/>
            <a:chOff x="0" y="0"/>
            <a:chExt cx="2408296" cy="866114"/>
          </a:xfrm>
        </p:grpSpPr>
        <p:sp>
          <p:nvSpPr>
            <p:cNvPr id="9" name="Freeform 9"/>
            <p:cNvSpPr/>
            <p:nvPr/>
          </p:nvSpPr>
          <p:spPr>
            <a:xfrm>
              <a:off x="0" y="0"/>
              <a:ext cx="2408296" cy="866114"/>
            </a:xfrm>
            <a:custGeom>
              <a:avLst/>
              <a:gdLst/>
              <a:ahLst/>
              <a:cxnLst/>
              <a:rect l="l" t="t" r="r" b="b"/>
              <a:pathLst>
                <a:path w="2408296" h="866114">
                  <a:moveTo>
                    <a:pt x="0" y="0"/>
                  </a:moveTo>
                  <a:lnTo>
                    <a:pt x="2408296" y="0"/>
                  </a:lnTo>
                  <a:lnTo>
                    <a:pt x="2408296" y="866114"/>
                  </a:lnTo>
                  <a:lnTo>
                    <a:pt x="0" y="866114"/>
                  </a:lnTo>
                  <a:close/>
                </a:path>
              </a:pathLst>
            </a:custGeom>
            <a:solidFill>
              <a:srgbClr val="36D1D6"/>
            </a:solidFill>
          </p:spPr>
        </p:sp>
        <p:sp>
          <p:nvSpPr>
            <p:cNvPr id="10" name="TextBox 10"/>
            <p:cNvSpPr txBox="1"/>
            <p:nvPr/>
          </p:nvSpPr>
          <p:spPr>
            <a:xfrm>
              <a:off x="0" y="-9525"/>
              <a:ext cx="812800" cy="822325"/>
            </a:xfrm>
            <a:prstGeom prst="rect">
              <a:avLst/>
            </a:prstGeom>
          </p:spPr>
          <p:txBody>
            <a:bodyPr lIns="254000" tIns="254000" rIns="254000" bIns="254000" rtlCol="0" anchor="ctr"/>
            <a:lstStyle/>
            <a:p>
              <a:pPr>
                <a:lnSpc>
                  <a:spcPts val="3120"/>
                </a:lnSpc>
              </a:pPr>
              <a:endParaRPr/>
            </a:p>
          </p:txBody>
        </p:sp>
      </p:grpSp>
      <p:grpSp>
        <p:nvGrpSpPr>
          <p:cNvPr id="11" name="Group 11"/>
          <p:cNvGrpSpPr/>
          <p:nvPr/>
        </p:nvGrpSpPr>
        <p:grpSpPr>
          <a:xfrm>
            <a:off x="3930" y="3079910"/>
            <a:ext cx="9144000" cy="3288527"/>
            <a:chOff x="0" y="0"/>
            <a:chExt cx="2408296" cy="866114"/>
          </a:xfrm>
        </p:grpSpPr>
        <p:sp>
          <p:nvSpPr>
            <p:cNvPr id="12" name="Freeform 12"/>
            <p:cNvSpPr/>
            <p:nvPr/>
          </p:nvSpPr>
          <p:spPr>
            <a:xfrm>
              <a:off x="0" y="0"/>
              <a:ext cx="2408296" cy="866114"/>
            </a:xfrm>
            <a:custGeom>
              <a:avLst/>
              <a:gdLst/>
              <a:ahLst/>
              <a:cxnLst/>
              <a:rect l="l" t="t" r="r" b="b"/>
              <a:pathLst>
                <a:path w="2408296" h="866114">
                  <a:moveTo>
                    <a:pt x="0" y="0"/>
                  </a:moveTo>
                  <a:lnTo>
                    <a:pt x="2408296" y="0"/>
                  </a:lnTo>
                  <a:lnTo>
                    <a:pt x="2408296" y="866114"/>
                  </a:lnTo>
                  <a:lnTo>
                    <a:pt x="0" y="866114"/>
                  </a:lnTo>
                  <a:close/>
                </a:path>
              </a:pathLst>
            </a:custGeom>
            <a:solidFill>
              <a:srgbClr val="78DDE4"/>
            </a:solidFill>
          </p:spPr>
        </p:sp>
        <p:sp>
          <p:nvSpPr>
            <p:cNvPr id="13" name="TextBox 13"/>
            <p:cNvSpPr txBox="1"/>
            <p:nvPr/>
          </p:nvSpPr>
          <p:spPr>
            <a:xfrm>
              <a:off x="0" y="-9525"/>
              <a:ext cx="812800" cy="822325"/>
            </a:xfrm>
            <a:prstGeom prst="rect">
              <a:avLst/>
            </a:prstGeom>
          </p:spPr>
          <p:txBody>
            <a:bodyPr lIns="254000" tIns="254000" rIns="254000" bIns="254000" rtlCol="0" anchor="ctr"/>
            <a:lstStyle/>
            <a:p>
              <a:pPr>
                <a:lnSpc>
                  <a:spcPts val="3120"/>
                </a:lnSpc>
              </a:pPr>
              <a:endParaRPr/>
            </a:p>
          </p:txBody>
        </p:sp>
      </p:grpSp>
      <p:grpSp>
        <p:nvGrpSpPr>
          <p:cNvPr id="14" name="Group 14"/>
          <p:cNvGrpSpPr/>
          <p:nvPr/>
        </p:nvGrpSpPr>
        <p:grpSpPr>
          <a:xfrm>
            <a:off x="0" y="6368437"/>
            <a:ext cx="6098620" cy="3288527"/>
            <a:chOff x="0" y="0"/>
            <a:chExt cx="1606221" cy="866114"/>
          </a:xfrm>
        </p:grpSpPr>
        <p:sp>
          <p:nvSpPr>
            <p:cNvPr id="15" name="Freeform 15"/>
            <p:cNvSpPr/>
            <p:nvPr/>
          </p:nvSpPr>
          <p:spPr>
            <a:xfrm>
              <a:off x="0" y="0"/>
              <a:ext cx="1606221" cy="866114"/>
            </a:xfrm>
            <a:custGeom>
              <a:avLst/>
              <a:gdLst/>
              <a:ahLst/>
              <a:cxnLst/>
              <a:rect l="l" t="t" r="r" b="b"/>
              <a:pathLst>
                <a:path w="1606221" h="866114">
                  <a:moveTo>
                    <a:pt x="0" y="0"/>
                  </a:moveTo>
                  <a:lnTo>
                    <a:pt x="1606221" y="0"/>
                  </a:lnTo>
                  <a:lnTo>
                    <a:pt x="1606221" y="866114"/>
                  </a:lnTo>
                  <a:lnTo>
                    <a:pt x="0" y="866114"/>
                  </a:lnTo>
                  <a:close/>
                </a:path>
              </a:pathLst>
            </a:custGeom>
            <a:solidFill>
              <a:srgbClr val="37C9EF"/>
            </a:solidFill>
          </p:spPr>
        </p:sp>
        <p:sp>
          <p:nvSpPr>
            <p:cNvPr id="16" name="TextBox 16"/>
            <p:cNvSpPr txBox="1"/>
            <p:nvPr/>
          </p:nvSpPr>
          <p:spPr>
            <a:xfrm>
              <a:off x="0" y="-9525"/>
              <a:ext cx="812800" cy="822325"/>
            </a:xfrm>
            <a:prstGeom prst="rect">
              <a:avLst/>
            </a:prstGeom>
          </p:spPr>
          <p:txBody>
            <a:bodyPr lIns="254000" tIns="254000" rIns="254000" bIns="254000" rtlCol="0" anchor="ctr"/>
            <a:lstStyle/>
            <a:p>
              <a:pPr>
                <a:lnSpc>
                  <a:spcPts val="3120"/>
                </a:lnSpc>
              </a:pPr>
              <a:endParaRPr/>
            </a:p>
          </p:txBody>
        </p:sp>
      </p:grpSp>
      <p:grpSp>
        <p:nvGrpSpPr>
          <p:cNvPr id="17" name="Group 17"/>
          <p:cNvGrpSpPr/>
          <p:nvPr/>
        </p:nvGrpSpPr>
        <p:grpSpPr>
          <a:xfrm>
            <a:off x="721461" y="4411725"/>
            <a:ext cx="624897" cy="624897"/>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9" name="TextBox 19"/>
            <p:cNvSpPr txBox="1"/>
            <p:nvPr/>
          </p:nvSpPr>
          <p:spPr>
            <a:xfrm>
              <a:off x="76200" y="19050"/>
              <a:ext cx="660400" cy="717550"/>
            </a:xfrm>
            <a:prstGeom prst="rect">
              <a:avLst/>
            </a:prstGeom>
          </p:spPr>
          <p:txBody>
            <a:bodyPr lIns="0" tIns="0" rIns="0" bIns="0" rtlCol="0" anchor="ctr"/>
            <a:lstStyle/>
            <a:p>
              <a:pPr algn="ctr">
                <a:lnSpc>
                  <a:spcPts val="3640"/>
                </a:lnSpc>
              </a:pPr>
              <a:r>
                <a:rPr lang="en-US" sz="2600">
                  <a:solidFill>
                    <a:srgbClr val="78DDE4"/>
                  </a:solidFill>
                  <a:latin typeface="Aileron Regular Bold"/>
                </a:rPr>
                <a:t>1</a:t>
              </a:r>
            </a:p>
          </p:txBody>
        </p:sp>
      </p:grpSp>
      <p:grpSp>
        <p:nvGrpSpPr>
          <p:cNvPr id="20" name="Group 20"/>
          <p:cNvGrpSpPr/>
          <p:nvPr/>
        </p:nvGrpSpPr>
        <p:grpSpPr>
          <a:xfrm>
            <a:off x="6965692" y="7738897"/>
            <a:ext cx="624897" cy="624897"/>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2" name="TextBox 22"/>
            <p:cNvSpPr txBox="1"/>
            <p:nvPr/>
          </p:nvSpPr>
          <p:spPr>
            <a:xfrm>
              <a:off x="76200" y="19050"/>
              <a:ext cx="660400" cy="717550"/>
            </a:xfrm>
            <a:prstGeom prst="rect">
              <a:avLst/>
            </a:prstGeom>
          </p:spPr>
          <p:txBody>
            <a:bodyPr lIns="0" tIns="0" rIns="0" bIns="0" rtlCol="0" anchor="ctr"/>
            <a:lstStyle/>
            <a:p>
              <a:pPr algn="ctr">
                <a:lnSpc>
                  <a:spcPts val="3640"/>
                </a:lnSpc>
              </a:pPr>
              <a:r>
                <a:rPr lang="en-US" sz="2600">
                  <a:solidFill>
                    <a:srgbClr val="2C92D5"/>
                  </a:solidFill>
                  <a:latin typeface="Aileron Regular Bold"/>
                </a:rPr>
                <a:t>4</a:t>
              </a:r>
            </a:p>
          </p:txBody>
        </p:sp>
      </p:grpSp>
      <p:grpSp>
        <p:nvGrpSpPr>
          <p:cNvPr id="23" name="Group 23"/>
          <p:cNvGrpSpPr/>
          <p:nvPr/>
        </p:nvGrpSpPr>
        <p:grpSpPr>
          <a:xfrm>
            <a:off x="13061497" y="7738401"/>
            <a:ext cx="624897" cy="624897"/>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5" name="TextBox 25"/>
            <p:cNvSpPr txBox="1"/>
            <p:nvPr/>
          </p:nvSpPr>
          <p:spPr>
            <a:xfrm>
              <a:off x="76200" y="19050"/>
              <a:ext cx="660400" cy="717550"/>
            </a:xfrm>
            <a:prstGeom prst="rect">
              <a:avLst/>
            </a:prstGeom>
          </p:spPr>
          <p:txBody>
            <a:bodyPr lIns="0" tIns="0" rIns="0" bIns="0" rtlCol="0" anchor="ctr"/>
            <a:lstStyle/>
            <a:p>
              <a:pPr algn="ctr">
                <a:lnSpc>
                  <a:spcPts val="3640"/>
                </a:lnSpc>
              </a:pPr>
              <a:r>
                <a:rPr lang="en-US" sz="2600">
                  <a:solidFill>
                    <a:srgbClr val="13538A"/>
                  </a:solidFill>
                  <a:latin typeface="Aileron Regular Bold"/>
                </a:rPr>
                <a:t>5</a:t>
              </a:r>
            </a:p>
          </p:txBody>
        </p:sp>
      </p:grpSp>
      <p:grpSp>
        <p:nvGrpSpPr>
          <p:cNvPr id="26" name="Group 26"/>
          <p:cNvGrpSpPr/>
          <p:nvPr/>
        </p:nvGrpSpPr>
        <p:grpSpPr>
          <a:xfrm>
            <a:off x="10100008" y="4411725"/>
            <a:ext cx="624897" cy="624897"/>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8" name="TextBox 28"/>
            <p:cNvSpPr txBox="1"/>
            <p:nvPr/>
          </p:nvSpPr>
          <p:spPr>
            <a:xfrm>
              <a:off x="76200" y="19050"/>
              <a:ext cx="660400" cy="717550"/>
            </a:xfrm>
            <a:prstGeom prst="rect">
              <a:avLst/>
            </a:prstGeom>
          </p:spPr>
          <p:txBody>
            <a:bodyPr lIns="0" tIns="0" rIns="0" bIns="0" rtlCol="0" anchor="ctr"/>
            <a:lstStyle/>
            <a:p>
              <a:pPr algn="ctr">
                <a:lnSpc>
                  <a:spcPts val="3640"/>
                </a:lnSpc>
              </a:pPr>
              <a:r>
                <a:rPr lang="en-US" sz="2600">
                  <a:solidFill>
                    <a:srgbClr val="36D1D6"/>
                  </a:solidFill>
                  <a:latin typeface="Aileron Regular Bold"/>
                </a:rPr>
                <a:t>2</a:t>
              </a:r>
            </a:p>
          </p:txBody>
        </p:sp>
      </p:grpSp>
      <p:grpSp>
        <p:nvGrpSpPr>
          <p:cNvPr id="29" name="Group 29"/>
          <p:cNvGrpSpPr/>
          <p:nvPr/>
        </p:nvGrpSpPr>
        <p:grpSpPr>
          <a:xfrm>
            <a:off x="721461" y="7738401"/>
            <a:ext cx="624897" cy="624897"/>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31" name="TextBox 31"/>
            <p:cNvSpPr txBox="1"/>
            <p:nvPr/>
          </p:nvSpPr>
          <p:spPr>
            <a:xfrm>
              <a:off x="76200" y="19050"/>
              <a:ext cx="660400" cy="717550"/>
            </a:xfrm>
            <a:prstGeom prst="rect">
              <a:avLst/>
            </a:prstGeom>
          </p:spPr>
          <p:txBody>
            <a:bodyPr lIns="0" tIns="0" rIns="0" bIns="0" rtlCol="0" anchor="ctr"/>
            <a:lstStyle/>
            <a:p>
              <a:pPr algn="ctr">
                <a:lnSpc>
                  <a:spcPts val="3640"/>
                </a:lnSpc>
              </a:pPr>
              <a:r>
                <a:rPr lang="en-US" sz="2600">
                  <a:solidFill>
                    <a:srgbClr val="37C9EF"/>
                  </a:solidFill>
                  <a:latin typeface="Aileron Regular Bold"/>
                </a:rPr>
                <a:t>3</a:t>
              </a:r>
            </a:p>
          </p:txBody>
        </p:sp>
      </p:grpSp>
      <p:grpSp>
        <p:nvGrpSpPr>
          <p:cNvPr id="32" name="Group 32"/>
          <p:cNvGrpSpPr/>
          <p:nvPr/>
        </p:nvGrpSpPr>
        <p:grpSpPr>
          <a:xfrm rot="5400000">
            <a:off x="8939142" y="4537729"/>
            <a:ext cx="782604" cy="372887"/>
            <a:chOff x="0" y="0"/>
            <a:chExt cx="609111" cy="290223"/>
          </a:xfrm>
        </p:grpSpPr>
        <p:sp>
          <p:nvSpPr>
            <p:cNvPr id="33" name="Freeform 33"/>
            <p:cNvSpPr/>
            <p:nvPr/>
          </p:nvSpPr>
          <p:spPr>
            <a:xfrm>
              <a:off x="0" y="0"/>
              <a:ext cx="609110" cy="290223"/>
            </a:xfrm>
            <a:custGeom>
              <a:avLst/>
              <a:gdLst/>
              <a:ahLst/>
              <a:cxnLst/>
              <a:rect l="l" t="t" r="r" b="b"/>
              <a:pathLst>
                <a:path w="609110" h="290223">
                  <a:moveTo>
                    <a:pt x="304555" y="0"/>
                  </a:moveTo>
                  <a:lnTo>
                    <a:pt x="609110" y="290223"/>
                  </a:lnTo>
                  <a:lnTo>
                    <a:pt x="0" y="290223"/>
                  </a:lnTo>
                  <a:lnTo>
                    <a:pt x="304555" y="0"/>
                  </a:lnTo>
                  <a:close/>
                </a:path>
              </a:pathLst>
            </a:custGeom>
            <a:solidFill>
              <a:srgbClr val="78DDE4"/>
            </a:solidFill>
          </p:spPr>
        </p:sp>
        <p:sp>
          <p:nvSpPr>
            <p:cNvPr id="34" name="TextBox 34"/>
            <p:cNvSpPr txBox="1"/>
            <p:nvPr/>
          </p:nvSpPr>
          <p:spPr>
            <a:xfrm>
              <a:off x="127000" y="292100"/>
              <a:ext cx="558800" cy="368300"/>
            </a:xfrm>
            <a:prstGeom prst="rect">
              <a:avLst/>
            </a:prstGeom>
          </p:spPr>
          <p:txBody>
            <a:bodyPr lIns="50800" tIns="50800" rIns="50800" bIns="50800" rtlCol="0" anchor="ctr"/>
            <a:lstStyle/>
            <a:p>
              <a:pPr algn="ctr">
                <a:lnSpc>
                  <a:spcPts val="2100"/>
                </a:lnSpc>
              </a:pPr>
              <a:endParaRPr/>
            </a:p>
          </p:txBody>
        </p:sp>
      </p:grpSp>
      <p:grpSp>
        <p:nvGrpSpPr>
          <p:cNvPr id="35" name="Group 35"/>
          <p:cNvGrpSpPr/>
          <p:nvPr/>
        </p:nvGrpSpPr>
        <p:grpSpPr>
          <a:xfrm rot="5400000">
            <a:off x="5889832" y="7864405"/>
            <a:ext cx="782604" cy="372887"/>
            <a:chOff x="0" y="0"/>
            <a:chExt cx="609111" cy="290223"/>
          </a:xfrm>
        </p:grpSpPr>
        <p:sp>
          <p:nvSpPr>
            <p:cNvPr id="36" name="Freeform 36"/>
            <p:cNvSpPr/>
            <p:nvPr/>
          </p:nvSpPr>
          <p:spPr>
            <a:xfrm>
              <a:off x="0" y="0"/>
              <a:ext cx="609110" cy="290223"/>
            </a:xfrm>
            <a:custGeom>
              <a:avLst/>
              <a:gdLst/>
              <a:ahLst/>
              <a:cxnLst/>
              <a:rect l="l" t="t" r="r" b="b"/>
              <a:pathLst>
                <a:path w="609110" h="290223">
                  <a:moveTo>
                    <a:pt x="304555" y="0"/>
                  </a:moveTo>
                  <a:lnTo>
                    <a:pt x="609110" y="290223"/>
                  </a:lnTo>
                  <a:lnTo>
                    <a:pt x="0" y="290223"/>
                  </a:lnTo>
                  <a:lnTo>
                    <a:pt x="304555" y="0"/>
                  </a:lnTo>
                  <a:close/>
                </a:path>
              </a:pathLst>
            </a:custGeom>
            <a:solidFill>
              <a:srgbClr val="37C9EF"/>
            </a:solidFill>
          </p:spPr>
        </p:sp>
        <p:sp>
          <p:nvSpPr>
            <p:cNvPr id="37" name="TextBox 37"/>
            <p:cNvSpPr txBox="1"/>
            <p:nvPr/>
          </p:nvSpPr>
          <p:spPr>
            <a:xfrm>
              <a:off x="127000" y="292100"/>
              <a:ext cx="558800" cy="368300"/>
            </a:xfrm>
            <a:prstGeom prst="rect">
              <a:avLst/>
            </a:prstGeom>
          </p:spPr>
          <p:txBody>
            <a:bodyPr lIns="50800" tIns="50800" rIns="50800" bIns="50800" rtlCol="0" anchor="ctr"/>
            <a:lstStyle/>
            <a:p>
              <a:pPr algn="ctr">
                <a:lnSpc>
                  <a:spcPts val="2100"/>
                </a:lnSpc>
              </a:pPr>
              <a:endParaRPr/>
            </a:p>
          </p:txBody>
        </p:sp>
      </p:grpSp>
      <p:grpSp>
        <p:nvGrpSpPr>
          <p:cNvPr id="38" name="Group 38"/>
          <p:cNvGrpSpPr/>
          <p:nvPr/>
        </p:nvGrpSpPr>
        <p:grpSpPr>
          <a:xfrm rot="5400000">
            <a:off x="11988452" y="7864405"/>
            <a:ext cx="782604" cy="372887"/>
            <a:chOff x="0" y="0"/>
            <a:chExt cx="609111" cy="290223"/>
          </a:xfrm>
        </p:grpSpPr>
        <p:sp>
          <p:nvSpPr>
            <p:cNvPr id="39" name="Freeform 39"/>
            <p:cNvSpPr/>
            <p:nvPr/>
          </p:nvSpPr>
          <p:spPr>
            <a:xfrm>
              <a:off x="0" y="0"/>
              <a:ext cx="609110" cy="290223"/>
            </a:xfrm>
            <a:custGeom>
              <a:avLst/>
              <a:gdLst/>
              <a:ahLst/>
              <a:cxnLst/>
              <a:rect l="l" t="t" r="r" b="b"/>
              <a:pathLst>
                <a:path w="609110" h="290223">
                  <a:moveTo>
                    <a:pt x="304555" y="0"/>
                  </a:moveTo>
                  <a:lnTo>
                    <a:pt x="609110" y="290223"/>
                  </a:lnTo>
                  <a:lnTo>
                    <a:pt x="0" y="290223"/>
                  </a:lnTo>
                  <a:lnTo>
                    <a:pt x="304555" y="0"/>
                  </a:lnTo>
                  <a:close/>
                </a:path>
              </a:pathLst>
            </a:custGeom>
            <a:solidFill>
              <a:srgbClr val="2C92D5"/>
            </a:solidFill>
          </p:spPr>
        </p:sp>
        <p:sp>
          <p:nvSpPr>
            <p:cNvPr id="40" name="TextBox 40"/>
            <p:cNvSpPr txBox="1"/>
            <p:nvPr/>
          </p:nvSpPr>
          <p:spPr>
            <a:xfrm>
              <a:off x="127000" y="292100"/>
              <a:ext cx="558800" cy="368300"/>
            </a:xfrm>
            <a:prstGeom prst="rect">
              <a:avLst/>
            </a:prstGeom>
          </p:spPr>
          <p:txBody>
            <a:bodyPr lIns="50800" tIns="50800" rIns="50800" bIns="50800" rtlCol="0" anchor="ctr"/>
            <a:lstStyle/>
            <a:p>
              <a:pPr algn="ctr">
                <a:lnSpc>
                  <a:spcPts val="2100"/>
                </a:lnSpc>
              </a:pPr>
              <a:endParaRPr/>
            </a:p>
          </p:txBody>
        </p:sp>
      </p:grpSp>
      <p:pic>
        <p:nvPicPr>
          <p:cNvPr id="41" name="Picture 4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1103" y="774907"/>
            <a:ext cx="1205611" cy="1205611"/>
          </a:xfrm>
          <a:prstGeom prst="rect">
            <a:avLst/>
          </a:prstGeom>
        </p:spPr>
      </p:pic>
      <p:grpSp>
        <p:nvGrpSpPr>
          <p:cNvPr id="42" name="Group 42"/>
          <p:cNvGrpSpPr/>
          <p:nvPr/>
        </p:nvGrpSpPr>
        <p:grpSpPr>
          <a:xfrm>
            <a:off x="1912763" y="3867847"/>
            <a:ext cx="6040683" cy="1712652"/>
            <a:chOff x="0" y="0"/>
            <a:chExt cx="8054243" cy="2283536"/>
          </a:xfrm>
        </p:grpSpPr>
        <p:sp>
          <p:nvSpPr>
            <p:cNvPr id="43" name="TextBox 43"/>
            <p:cNvSpPr txBox="1"/>
            <p:nvPr/>
          </p:nvSpPr>
          <p:spPr>
            <a:xfrm>
              <a:off x="0" y="757842"/>
              <a:ext cx="8054243" cy="1525693"/>
            </a:xfrm>
            <a:prstGeom prst="rect">
              <a:avLst/>
            </a:prstGeom>
          </p:spPr>
          <p:txBody>
            <a:bodyPr lIns="0" tIns="0" rIns="0" bIns="0" rtlCol="0" anchor="t">
              <a:spAutoFit/>
            </a:bodyPr>
            <a:lstStyle/>
            <a:p>
              <a:pPr>
                <a:lnSpc>
                  <a:spcPts val="3079"/>
                </a:lnSpc>
              </a:pPr>
              <a:r>
                <a:rPr lang="en-US" sz="2199" spc="32">
                  <a:solidFill>
                    <a:srgbClr val="FFFFFF"/>
                  </a:solidFill>
                  <a:latin typeface="Aileron Regular"/>
                </a:rPr>
                <a:t>16 days</a:t>
              </a:r>
            </a:p>
            <a:p>
              <a:pPr>
                <a:lnSpc>
                  <a:spcPts val="3079"/>
                </a:lnSpc>
              </a:pPr>
              <a:r>
                <a:rPr lang="en-US" sz="2199" spc="32">
                  <a:solidFill>
                    <a:srgbClr val="FFFFFF"/>
                  </a:solidFill>
                  <a:latin typeface="Aileron Regular"/>
                </a:rPr>
                <a:t>Start date- 15 Nov 2022</a:t>
              </a:r>
            </a:p>
            <a:p>
              <a:pPr>
                <a:lnSpc>
                  <a:spcPts val="3079"/>
                </a:lnSpc>
              </a:pPr>
              <a:r>
                <a:rPr lang="en-US" sz="2199" spc="32">
                  <a:solidFill>
                    <a:srgbClr val="FFFFFF"/>
                  </a:solidFill>
                  <a:latin typeface="Aileron Regular"/>
                </a:rPr>
                <a:t>End date- 6 Dec 2022</a:t>
              </a:r>
            </a:p>
          </p:txBody>
        </p:sp>
        <p:sp>
          <p:nvSpPr>
            <p:cNvPr id="44" name="TextBox 44"/>
            <p:cNvSpPr txBox="1"/>
            <p:nvPr/>
          </p:nvSpPr>
          <p:spPr>
            <a:xfrm>
              <a:off x="0" y="-28575"/>
              <a:ext cx="8054243" cy="556048"/>
            </a:xfrm>
            <a:prstGeom prst="rect">
              <a:avLst/>
            </a:prstGeom>
          </p:spPr>
          <p:txBody>
            <a:bodyPr lIns="0" tIns="0" rIns="0" bIns="0" rtlCol="0" anchor="t">
              <a:spAutoFit/>
            </a:bodyPr>
            <a:lstStyle/>
            <a:p>
              <a:pPr marL="0" lvl="0" indent="0" algn="l">
                <a:lnSpc>
                  <a:spcPts val="3380"/>
                </a:lnSpc>
              </a:pPr>
              <a:r>
                <a:rPr lang="en-US" sz="2600">
                  <a:solidFill>
                    <a:srgbClr val="FFFFFF"/>
                  </a:solidFill>
                  <a:latin typeface="Aileron Regular Bold"/>
                </a:rPr>
                <a:t>PROJECT DURATION</a:t>
              </a:r>
            </a:p>
          </p:txBody>
        </p:sp>
      </p:grpSp>
      <p:grpSp>
        <p:nvGrpSpPr>
          <p:cNvPr id="45" name="Group 45"/>
          <p:cNvGrpSpPr/>
          <p:nvPr/>
        </p:nvGrpSpPr>
        <p:grpSpPr>
          <a:xfrm>
            <a:off x="11291310" y="3672585"/>
            <a:ext cx="6040683" cy="2103177"/>
            <a:chOff x="0" y="0"/>
            <a:chExt cx="8054243" cy="2804236"/>
          </a:xfrm>
        </p:grpSpPr>
        <p:sp>
          <p:nvSpPr>
            <p:cNvPr id="46" name="TextBox 46"/>
            <p:cNvSpPr txBox="1"/>
            <p:nvPr/>
          </p:nvSpPr>
          <p:spPr>
            <a:xfrm>
              <a:off x="0" y="757842"/>
              <a:ext cx="8054243" cy="2046393"/>
            </a:xfrm>
            <a:prstGeom prst="rect">
              <a:avLst/>
            </a:prstGeom>
          </p:spPr>
          <p:txBody>
            <a:bodyPr lIns="0" tIns="0" rIns="0" bIns="0" rtlCol="0" anchor="t">
              <a:spAutoFit/>
            </a:bodyPr>
            <a:lstStyle/>
            <a:p>
              <a:pPr>
                <a:lnSpc>
                  <a:spcPts val="3079"/>
                </a:lnSpc>
              </a:pPr>
              <a:r>
                <a:rPr lang="en-US" sz="2199" spc="32">
                  <a:solidFill>
                    <a:srgbClr val="FFFFFF"/>
                  </a:solidFill>
                  <a:latin typeface="Aileron Regular"/>
                </a:rPr>
                <a:t>Total-$9806</a:t>
              </a:r>
            </a:p>
            <a:p>
              <a:pPr>
                <a:lnSpc>
                  <a:spcPts val="3079"/>
                </a:lnSpc>
              </a:pPr>
              <a:r>
                <a:rPr lang="en-US" sz="2199" spc="32">
                  <a:solidFill>
                    <a:srgbClr val="FFFFFF"/>
                  </a:solidFill>
                  <a:latin typeface="Aileron Regular"/>
                </a:rPr>
                <a:t>BCWS same as EAC as no additional cost or delay incurred</a:t>
              </a:r>
            </a:p>
            <a:p>
              <a:pPr>
                <a:lnSpc>
                  <a:spcPts val="3079"/>
                </a:lnSpc>
              </a:pPr>
              <a:endParaRPr lang="en-US" sz="2199" spc="32">
                <a:solidFill>
                  <a:srgbClr val="FFFFFF"/>
                </a:solidFill>
                <a:latin typeface="Aileron Regular"/>
              </a:endParaRPr>
            </a:p>
          </p:txBody>
        </p:sp>
        <p:sp>
          <p:nvSpPr>
            <p:cNvPr id="47" name="TextBox 47"/>
            <p:cNvSpPr txBox="1"/>
            <p:nvPr/>
          </p:nvSpPr>
          <p:spPr>
            <a:xfrm>
              <a:off x="0" y="-28575"/>
              <a:ext cx="8054243" cy="556048"/>
            </a:xfrm>
            <a:prstGeom prst="rect">
              <a:avLst/>
            </a:prstGeom>
          </p:spPr>
          <p:txBody>
            <a:bodyPr lIns="0" tIns="0" rIns="0" bIns="0" rtlCol="0" anchor="t">
              <a:spAutoFit/>
            </a:bodyPr>
            <a:lstStyle/>
            <a:p>
              <a:pPr marL="0" lvl="0" indent="0" algn="l">
                <a:lnSpc>
                  <a:spcPts val="3380"/>
                </a:lnSpc>
              </a:pPr>
              <a:r>
                <a:rPr lang="en-US" sz="2600">
                  <a:solidFill>
                    <a:srgbClr val="FFFFFF"/>
                  </a:solidFill>
                  <a:latin typeface="Aileron Regular Bold"/>
                </a:rPr>
                <a:t>COST</a:t>
              </a:r>
            </a:p>
          </p:txBody>
        </p:sp>
      </p:grpSp>
      <p:grpSp>
        <p:nvGrpSpPr>
          <p:cNvPr id="48" name="Group 48"/>
          <p:cNvGrpSpPr/>
          <p:nvPr/>
        </p:nvGrpSpPr>
        <p:grpSpPr>
          <a:xfrm>
            <a:off x="1912763" y="7155097"/>
            <a:ext cx="3262222" cy="1712652"/>
            <a:chOff x="0" y="0"/>
            <a:chExt cx="4349629" cy="2283536"/>
          </a:xfrm>
        </p:grpSpPr>
        <p:sp>
          <p:nvSpPr>
            <p:cNvPr id="49" name="TextBox 49"/>
            <p:cNvSpPr txBox="1"/>
            <p:nvPr/>
          </p:nvSpPr>
          <p:spPr>
            <a:xfrm>
              <a:off x="0" y="757842"/>
              <a:ext cx="4349629" cy="1525693"/>
            </a:xfrm>
            <a:prstGeom prst="rect">
              <a:avLst/>
            </a:prstGeom>
          </p:spPr>
          <p:txBody>
            <a:bodyPr lIns="0" tIns="0" rIns="0" bIns="0" rtlCol="0" anchor="t">
              <a:spAutoFit/>
            </a:bodyPr>
            <a:lstStyle/>
            <a:p>
              <a:pPr>
                <a:lnSpc>
                  <a:spcPts val="3079"/>
                </a:lnSpc>
              </a:pPr>
              <a:r>
                <a:rPr lang="en-US" sz="2199" spc="32">
                  <a:solidFill>
                    <a:srgbClr val="FFFFFF"/>
                  </a:solidFill>
                  <a:latin typeface="Aileron Regular"/>
                </a:rPr>
                <a:t>Activities: Prepare report and presentation were brought forward by 10%</a:t>
              </a:r>
            </a:p>
          </p:txBody>
        </p:sp>
        <p:sp>
          <p:nvSpPr>
            <p:cNvPr id="50" name="TextBox 50"/>
            <p:cNvSpPr txBox="1"/>
            <p:nvPr/>
          </p:nvSpPr>
          <p:spPr>
            <a:xfrm>
              <a:off x="0" y="-28575"/>
              <a:ext cx="4349629" cy="556048"/>
            </a:xfrm>
            <a:prstGeom prst="rect">
              <a:avLst/>
            </a:prstGeom>
          </p:spPr>
          <p:txBody>
            <a:bodyPr lIns="0" tIns="0" rIns="0" bIns="0" rtlCol="0" anchor="t">
              <a:spAutoFit/>
            </a:bodyPr>
            <a:lstStyle/>
            <a:p>
              <a:pPr marL="0" lvl="0" indent="0" algn="l">
                <a:lnSpc>
                  <a:spcPts val="3380"/>
                </a:lnSpc>
              </a:pPr>
              <a:r>
                <a:rPr lang="en-US" sz="2600">
                  <a:solidFill>
                    <a:srgbClr val="FFFFFF"/>
                  </a:solidFill>
                  <a:latin typeface="Aileron Regular Bold"/>
                </a:rPr>
                <a:t>LEAD TIME</a:t>
              </a:r>
            </a:p>
          </p:txBody>
        </p:sp>
      </p:grpSp>
      <p:grpSp>
        <p:nvGrpSpPr>
          <p:cNvPr id="51" name="Group 51"/>
          <p:cNvGrpSpPr/>
          <p:nvPr/>
        </p:nvGrpSpPr>
        <p:grpSpPr>
          <a:xfrm>
            <a:off x="8152564" y="6959834"/>
            <a:ext cx="3262222" cy="2103177"/>
            <a:chOff x="0" y="0"/>
            <a:chExt cx="4349629" cy="2804236"/>
          </a:xfrm>
        </p:grpSpPr>
        <p:sp>
          <p:nvSpPr>
            <p:cNvPr id="52" name="TextBox 52"/>
            <p:cNvSpPr txBox="1"/>
            <p:nvPr/>
          </p:nvSpPr>
          <p:spPr>
            <a:xfrm>
              <a:off x="0" y="757842"/>
              <a:ext cx="4349629" cy="2046393"/>
            </a:xfrm>
            <a:prstGeom prst="rect">
              <a:avLst/>
            </a:prstGeom>
          </p:spPr>
          <p:txBody>
            <a:bodyPr lIns="0" tIns="0" rIns="0" bIns="0" rtlCol="0" anchor="t">
              <a:spAutoFit/>
            </a:bodyPr>
            <a:lstStyle/>
            <a:p>
              <a:pPr>
                <a:lnSpc>
                  <a:spcPts val="3079"/>
                </a:lnSpc>
              </a:pPr>
              <a:r>
                <a:rPr lang="en-US" sz="2199" spc="32">
                  <a:solidFill>
                    <a:srgbClr val="FFFFFF"/>
                  </a:solidFill>
                  <a:latin typeface="Aileron Regular"/>
                </a:rPr>
                <a:t>Schedule</a:t>
              </a:r>
            </a:p>
            <a:p>
              <a:pPr>
                <a:lnSpc>
                  <a:spcPts val="3079"/>
                </a:lnSpc>
              </a:pPr>
              <a:r>
                <a:rPr lang="en-US" sz="2199" spc="32">
                  <a:solidFill>
                    <a:srgbClr val="FFFFFF"/>
                  </a:solidFill>
                  <a:latin typeface="Aileron Regular"/>
                </a:rPr>
                <a:t>Cost </a:t>
              </a:r>
            </a:p>
            <a:p>
              <a:pPr>
                <a:lnSpc>
                  <a:spcPts val="3079"/>
                </a:lnSpc>
              </a:pPr>
              <a:r>
                <a:rPr lang="en-US" sz="2199" spc="32">
                  <a:solidFill>
                    <a:srgbClr val="FFFFFF"/>
                  </a:solidFill>
                  <a:latin typeface="Aileron Regular"/>
                </a:rPr>
                <a:t>Scope</a:t>
              </a:r>
            </a:p>
            <a:p>
              <a:pPr>
                <a:lnSpc>
                  <a:spcPts val="3079"/>
                </a:lnSpc>
              </a:pPr>
              <a:r>
                <a:rPr lang="en-US" sz="2199" spc="32">
                  <a:solidFill>
                    <a:srgbClr val="FFFFFF"/>
                  </a:solidFill>
                  <a:latin typeface="Aileron Regular"/>
                </a:rPr>
                <a:t>Resources</a:t>
              </a:r>
            </a:p>
          </p:txBody>
        </p:sp>
        <p:sp>
          <p:nvSpPr>
            <p:cNvPr id="53" name="TextBox 53"/>
            <p:cNvSpPr txBox="1"/>
            <p:nvPr/>
          </p:nvSpPr>
          <p:spPr>
            <a:xfrm>
              <a:off x="0" y="-28575"/>
              <a:ext cx="4349629" cy="556048"/>
            </a:xfrm>
            <a:prstGeom prst="rect">
              <a:avLst/>
            </a:prstGeom>
          </p:spPr>
          <p:txBody>
            <a:bodyPr lIns="0" tIns="0" rIns="0" bIns="0" rtlCol="0" anchor="t">
              <a:spAutoFit/>
            </a:bodyPr>
            <a:lstStyle/>
            <a:p>
              <a:pPr marL="0" lvl="0" indent="0" algn="l">
                <a:lnSpc>
                  <a:spcPts val="3380"/>
                </a:lnSpc>
              </a:pPr>
              <a:r>
                <a:rPr lang="en-US" sz="2600">
                  <a:solidFill>
                    <a:srgbClr val="FFFFFF"/>
                  </a:solidFill>
                  <a:latin typeface="Aileron Regular Bold"/>
                </a:rPr>
                <a:t>BASELINE</a:t>
              </a:r>
            </a:p>
          </p:txBody>
        </p:sp>
      </p:grpSp>
      <p:grpSp>
        <p:nvGrpSpPr>
          <p:cNvPr id="54" name="Group 54"/>
          <p:cNvGrpSpPr/>
          <p:nvPr/>
        </p:nvGrpSpPr>
        <p:grpSpPr>
          <a:xfrm>
            <a:off x="14247140" y="7350359"/>
            <a:ext cx="3529781" cy="1322127"/>
            <a:chOff x="0" y="0"/>
            <a:chExt cx="4706374" cy="1762836"/>
          </a:xfrm>
        </p:grpSpPr>
        <p:sp>
          <p:nvSpPr>
            <p:cNvPr id="55" name="TextBox 55"/>
            <p:cNvSpPr txBox="1"/>
            <p:nvPr/>
          </p:nvSpPr>
          <p:spPr>
            <a:xfrm>
              <a:off x="0" y="757842"/>
              <a:ext cx="4706374" cy="1004993"/>
            </a:xfrm>
            <a:prstGeom prst="rect">
              <a:avLst/>
            </a:prstGeom>
          </p:spPr>
          <p:txBody>
            <a:bodyPr lIns="0" tIns="0" rIns="0" bIns="0" rtlCol="0" anchor="t">
              <a:spAutoFit/>
            </a:bodyPr>
            <a:lstStyle/>
            <a:p>
              <a:pPr>
                <a:lnSpc>
                  <a:spcPts val="3079"/>
                </a:lnSpc>
              </a:pPr>
              <a:r>
                <a:rPr lang="en-US" sz="2199" spc="32">
                  <a:solidFill>
                    <a:srgbClr val="FFFFFF"/>
                  </a:solidFill>
                  <a:latin typeface="Aileron Regular"/>
                </a:rPr>
                <a:t>Critical tasks identified</a:t>
              </a:r>
            </a:p>
            <a:p>
              <a:pPr>
                <a:lnSpc>
                  <a:spcPts val="3079"/>
                </a:lnSpc>
              </a:pPr>
              <a:r>
                <a:rPr lang="en-US" sz="2199" spc="32">
                  <a:solidFill>
                    <a:srgbClr val="FFFFFF"/>
                  </a:solidFill>
                  <a:latin typeface="Aileron Regular"/>
                </a:rPr>
                <a:t>Project completion in time</a:t>
              </a:r>
            </a:p>
          </p:txBody>
        </p:sp>
        <p:sp>
          <p:nvSpPr>
            <p:cNvPr id="56" name="TextBox 56"/>
            <p:cNvSpPr txBox="1"/>
            <p:nvPr/>
          </p:nvSpPr>
          <p:spPr>
            <a:xfrm>
              <a:off x="0" y="-28575"/>
              <a:ext cx="4706374" cy="556048"/>
            </a:xfrm>
            <a:prstGeom prst="rect">
              <a:avLst/>
            </a:prstGeom>
          </p:spPr>
          <p:txBody>
            <a:bodyPr lIns="0" tIns="0" rIns="0" bIns="0" rtlCol="0" anchor="t">
              <a:spAutoFit/>
            </a:bodyPr>
            <a:lstStyle/>
            <a:p>
              <a:pPr marL="0" lvl="0" indent="0" algn="l">
                <a:lnSpc>
                  <a:spcPts val="3380"/>
                </a:lnSpc>
              </a:pPr>
              <a:r>
                <a:rPr lang="en-US" sz="2600">
                  <a:solidFill>
                    <a:srgbClr val="FFFFFF"/>
                  </a:solidFill>
                  <a:latin typeface="Aileron Regular Bold"/>
                </a:rPr>
                <a:t>CONCLUSION</a:t>
              </a:r>
            </a:p>
          </p:txBody>
        </p:sp>
      </p:grpSp>
      <p:sp>
        <p:nvSpPr>
          <p:cNvPr id="57" name="TextBox 57"/>
          <p:cNvSpPr txBox="1"/>
          <p:nvPr/>
        </p:nvSpPr>
        <p:spPr>
          <a:xfrm>
            <a:off x="713058" y="1138809"/>
            <a:ext cx="17998990" cy="863698"/>
          </a:xfrm>
          <a:prstGeom prst="rect">
            <a:avLst/>
          </a:prstGeom>
        </p:spPr>
        <p:txBody>
          <a:bodyPr wrap="square" lIns="0" tIns="0" rIns="0" bIns="0" rtlCol="0" anchor="t">
            <a:spAutoFit/>
          </a:bodyPr>
          <a:lstStyle/>
          <a:p>
            <a:pPr marL="0" lvl="0" indent="0" algn="ctr">
              <a:lnSpc>
                <a:spcPts val="5719"/>
              </a:lnSpc>
            </a:pPr>
            <a:r>
              <a:rPr lang="en-US" sz="8200" u="sng">
                <a:solidFill>
                  <a:srgbClr val="000000"/>
                </a:solidFill>
                <a:latin typeface="Halant Medium Bold"/>
              </a:rPr>
              <a:t>Summary of Plan based approach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14449" y="3579351"/>
            <a:ext cx="1459102" cy="1459102"/>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7C9EF"/>
            </a:solidFill>
          </p:spPr>
        </p:sp>
        <p:sp>
          <p:nvSpPr>
            <p:cNvPr id="4" name="TextBox 4"/>
            <p:cNvSpPr txBox="1"/>
            <p:nvPr/>
          </p:nvSpPr>
          <p:spPr>
            <a:xfrm>
              <a:off x="76200" y="0"/>
              <a:ext cx="660400" cy="736600"/>
            </a:xfrm>
            <a:prstGeom prst="rect">
              <a:avLst/>
            </a:prstGeom>
          </p:spPr>
          <p:txBody>
            <a:bodyPr lIns="0" tIns="0" rIns="0" bIns="0" rtlCol="0" anchor="ctr"/>
            <a:lstStyle/>
            <a:p>
              <a:pPr algn="ctr">
                <a:lnSpc>
                  <a:spcPts val="5040"/>
                </a:lnSpc>
              </a:pPr>
              <a:r>
                <a:rPr lang="en-US" sz="3600">
                  <a:solidFill>
                    <a:srgbClr val="FFFFFF"/>
                  </a:solidFill>
                  <a:latin typeface="Aileron Regular Bold"/>
                </a:rPr>
                <a:t>3</a:t>
              </a:r>
            </a:p>
          </p:txBody>
        </p:sp>
      </p:grpSp>
      <p:grpSp>
        <p:nvGrpSpPr>
          <p:cNvPr id="5" name="Group 5"/>
          <p:cNvGrpSpPr/>
          <p:nvPr/>
        </p:nvGrpSpPr>
        <p:grpSpPr>
          <a:xfrm>
            <a:off x="15092158" y="3575222"/>
            <a:ext cx="1459102" cy="1459102"/>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538A"/>
            </a:solidFill>
          </p:spPr>
        </p:sp>
        <p:sp>
          <p:nvSpPr>
            <p:cNvPr id="7" name="TextBox 7"/>
            <p:cNvSpPr txBox="1"/>
            <p:nvPr/>
          </p:nvSpPr>
          <p:spPr>
            <a:xfrm>
              <a:off x="76200" y="0"/>
              <a:ext cx="660400" cy="736600"/>
            </a:xfrm>
            <a:prstGeom prst="rect">
              <a:avLst/>
            </a:prstGeom>
          </p:spPr>
          <p:txBody>
            <a:bodyPr lIns="0" tIns="0" rIns="0" bIns="0" rtlCol="0" anchor="ctr"/>
            <a:lstStyle/>
            <a:p>
              <a:pPr algn="ctr">
                <a:lnSpc>
                  <a:spcPts val="5040"/>
                </a:lnSpc>
              </a:pPr>
              <a:r>
                <a:rPr lang="en-US" sz="3600">
                  <a:solidFill>
                    <a:srgbClr val="FFFFFF"/>
                  </a:solidFill>
                  <a:latin typeface="Aileron Regular Bold"/>
                </a:rPr>
                <a:t>5</a:t>
              </a:r>
            </a:p>
          </p:txBody>
        </p:sp>
      </p:grpSp>
      <p:sp>
        <p:nvSpPr>
          <p:cNvPr id="8" name="AutoShape 8"/>
          <p:cNvSpPr/>
          <p:nvPr/>
        </p:nvSpPr>
        <p:spPr>
          <a:xfrm rot="2822720">
            <a:off x="2415345" y="6078808"/>
            <a:ext cx="3440745" cy="0"/>
          </a:xfrm>
          <a:prstGeom prst="line">
            <a:avLst/>
          </a:prstGeom>
          <a:ln w="38100" cap="rnd">
            <a:solidFill>
              <a:srgbClr val="78DDE4"/>
            </a:solidFill>
            <a:prstDash val="solid"/>
            <a:headEnd type="none" w="sm" len="sm"/>
            <a:tailEnd type="triangle" w="lg" len="med"/>
          </a:ln>
        </p:spPr>
      </p:sp>
      <p:grpSp>
        <p:nvGrpSpPr>
          <p:cNvPr id="9" name="Group 9"/>
          <p:cNvGrpSpPr/>
          <p:nvPr/>
        </p:nvGrpSpPr>
        <p:grpSpPr>
          <a:xfrm>
            <a:off x="11839553" y="7161391"/>
            <a:ext cx="1459102" cy="1459102"/>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92D5"/>
            </a:solidFill>
          </p:spPr>
        </p:sp>
        <p:sp>
          <p:nvSpPr>
            <p:cNvPr id="11" name="TextBox 11"/>
            <p:cNvSpPr txBox="1"/>
            <p:nvPr/>
          </p:nvSpPr>
          <p:spPr>
            <a:xfrm>
              <a:off x="76200" y="0"/>
              <a:ext cx="660400" cy="736600"/>
            </a:xfrm>
            <a:prstGeom prst="rect">
              <a:avLst/>
            </a:prstGeom>
          </p:spPr>
          <p:txBody>
            <a:bodyPr lIns="0" tIns="0" rIns="0" bIns="0" rtlCol="0" anchor="ctr"/>
            <a:lstStyle/>
            <a:p>
              <a:pPr algn="ctr">
                <a:lnSpc>
                  <a:spcPts val="5040"/>
                </a:lnSpc>
              </a:pPr>
              <a:r>
                <a:rPr lang="en-US" sz="3600">
                  <a:solidFill>
                    <a:srgbClr val="FFFFFF"/>
                  </a:solidFill>
                  <a:latin typeface="Aileron Regular Bold"/>
                </a:rPr>
                <a:t>4</a:t>
              </a:r>
            </a:p>
          </p:txBody>
        </p:sp>
      </p:grpSp>
      <p:grpSp>
        <p:nvGrpSpPr>
          <p:cNvPr id="12" name="Group 12"/>
          <p:cNvGrpSpPr/>
          <p:nvPr/>
        </p:nvGrpSpPr>
        <p:grpSpPr>
          <a:xfrm>
            <a:off x="1736740" y="3575222"/>
            <a:ext cx="1459102" cy="1459102"/>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8DDE4"/>
            </a:solidFill>
          </p:spPr>
        </p:sp>
        <p:sp>
          <p:nvSpPr>
            <p:cNvPr id="14" name="TextBox 14"/>
            <p:cNvSpPr txBox="1"/>
            <p:nvPr/>
          </p:nvSpPr>
          <p:spPr>
            <a:xfrm>
              <a:off x="76200" y="0"/>
              <a:ext cx="660400" cy="736600"/>
            </a:xfrm>
            <a:prstGeom prst="rect">
              <a:avLst/>
            </a:prstGeom>
          </p:spPr>
          <p:txBody>
            <a:bodyPr lIns="0" tIns="0" rIns="0" bIns="0" rtlCol="0" anchor="ctr"/>
            <a:lstStyle/>
            <a:p>
              <a:pPr algn="ctr">
                <a:lnSpc>
                  <a:spcPts val="5040"/>
                </a:lnSpc>
              </a:pPr>
              <a:r>
                <a:rPr lang="en-US" sz="3600">
                  <a:solidFill>
                    <a:srgbClr val="FFFFFF"/>
                  </a:solidFill>
                  <a:latin typeface="Aileron Regular Bold"/>
                </a:rPr>
                <a:t>1</a:t>
              </a:r>
            </a:p>
          </p:txBody>
        </p:sp>
      </p:grpSp>
      <p:grpSp>
        <p:nvGrpSpPr>
          <p:cNvPr id="15" name="Group 15"/>
          <p:cNvGrpSpPr/>
          <p:nvPr/>
        </p:nvGrpSpPr>
        <p:grpSpPr>
          <a:xfrm>
            <a:off x="5075594" y="7161391"/>
            <a:ext cx="1459102" cy="1459102"/>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6D1D6"/>
            </a:solidFill>
          </p:spPr>
        </p:sp>
        <p:sp>
          <p:nvSpPr>
            <p:cNvPr id="17" name="TextBox 17"/>
            <p:cNvSpPr txBox="1"/>
            <p:nvPr/>
          </p:nvSpPr>
          <p:spPr>
            <a:xfrm>
              <a:off x="76200" y="0"/>
              <a:ext cx="660400" cy="736600"/>
            </a:xfrm>
            <a:prstGeom prst="rect">
              <a:avLst/>
            </a:prstGeom>
          </p:spPr>
          <p:txBody>
            <a:bodyPr lIns="0" tIns="0" rIns="0" bIns="0" rtlCol="0" anchor="ctr"/>
            <a:lstStyle/>
            <a:p>
              <a:pPr algn="ctr">
                <a:lnSpc>
                  <a:spcPts val="5040"/>
                </a:lnSpc>
              </a:pPr>
              <a:r>
                <a:rPr lang="en-US" sz="3600">
                  <a:solidFill>
                    <a:srgbClr val="FFFFFF"/>
                  </a:solidFill>
                  <a:latin typeface="Aileron Regular Bold"/>
                </a:rPr>
                <a:t>2</a:t>
              </a:r>
            </a:p>
          </p:txBody>
        </p:sp>
      </p:grpSp>
      <p:sp>
        <p:nvSpPr>
          <p:cNvPr id="18" name="AutoShape 18"/>
          <p:cNvSpPr/>
          <p:nvPr/>
        </p:nvSpPr>
        <p:spPr>
          <a:xfrm rot="2776981">
            <a:off x="9108083" y="6080872"/>
            <a:ext cx="3496938" cy="0"/>
          </a:xfrm>
          <a:prstGeom prst="line">
            <a:avLst/>
          </a:prstGeom>
          <a:ln w="38100" cap="rnd">
            <a:solidFill>
              <a:srgbClr val="37C9EF"/>
            </a:solidFill>
            <a:prstDash val="solid"/>
            <a:headEnd type="none" w="sm" len="sm"/>
            <a:tailEnd type="triangle" w="lg" len="med"/>
          </a:ln>
        </p:spPr>
      </p:sp>
      <p:sp>
        <p:nvSpPr>
          <p:cNvPr id="19" name="AutoShape 19"/>
          <p:cNvSpPr/>
          <p:nvPr/>
        </p:nvSpPr>
        <p:spPr>
          <a:xfrm rot="-2820745">
            <a:off x="5755710" y="6080872"/>
            <a:ext cx="3437725" cy="0"/>
          </a:xfrm>
          <a:prstGeom prst="line">
            <a:avLst/>
          </a:prstGeom>
          <a:ln w="38100" cap="rnd">
            <a:solidFill>
              <a:srgbClr val="36D1D6"/>
            </a:solidFill>
            <a:prstDash val="solid"/>
            <a:headEnd type="none" w="sm" len="sm"/>
            <a:tailEnd type="triangle" w="lg" len="med"/>
          </a:ln>
        </p:spPr>
      </p:sp>
      <p:sp>
        <p:nvSpPr>
          <p:cNvPr id="20" name="AutoShape 20"/>
          <p:cNvSpPr/>
          <p:nvPr/>
        </p:nvSpPr>
        <p:spPr>
          <a:xfrm rot="-2867544">
            <a:off x="12504216" y="6078808"/>
            <a:ext cx="3382380" cy="0"/>
          </a:xfrm>
          <a:prstGeom prst="line">
            <a:avLst/>
          </a:prstGeom>
          <a:ln w="38100" cap="rnd">
            <a:solidFill>
              <a:srgbClr val="2C92D5"/>
            </a:solidFill>
            <a:prstDash val="solid"/>
            <a:headEnd type="none" w="sm" len="sm"/>
            <a:tailEnd type="triangle" w="lg" len="med"/>
          </a:ln>
        </p:spPr>
      </p:sp>
      <p:grpSp>
        <p:nvGrpSpPr>
          <p:cNvPr id="21" name="Group 21"/>
          <p:cNvGrpSpPr/>
          <p:nvPr/>
        </p:nvGrpSpPr>
        <p:grpSpPr>
          <a:xfrm>
            <a:off x="1188423" y="6983750"/>
            <a:ext cx="2555736" cy="1712652"/>
            <a:chOff x="0" y="0"/>
            <a:chExt cx="3407648" cy="2283536"/>
          </a:xfrm>
        </p:grpSpPr>
        <p:sp>
          <p:nvSpPr>
            <p:cNvPr id="22" name="TextBox 22"/>
            <p:cNvSpPr txBox="1"/>
            <p:nvPr/>
          </p:nvSpPr>
          <p:spPr>
            <a:xfrm>
              <a:off x="0" y="757842"/>
              <a:ext cx="3407648" cy="1525693"/>
            </a:xfrm>
            <a:prstGeom prst="rect">
              <a:avLst/>
            </a:prstGeom>
          </p:spPr>
          <p:txBody>
            <a:bodyPr lIns="0" tIns="0" rIns="0" bIns="0" rtlCol="0" anchor="t">
              <a:spAutoFit/>
            </a:bodyPr>
            <a:lstStyle/>
            <a:p>
              <a:pPr algn="ctr">
                <a:lnSpc>
                  <a:spcPts val="3079"/>
                </a:lnSpc>
              </a:pPr>
              <a:r>
                <a:rPr lang="en-US" sz="2199" spc="32">
                  <a:solidFill>
                    <a:srgbClr val="000000"/>
                  </a:solidFill>
                  <a:latin typeface="Aileron Regular"/>
                </a:rPr>
                <a:t>Identify all features required by the Product owner</a:t>
              </a:r>
            </a:p>
          </p:txBody>
        </p:sp>
        <p:sp>
          <p:nvSpPr>
            <p:cNvPr id="23" name="TextBox 23"/>
            <p:cNvSpPr txBox="1"/>
            <p:nvPr/>
          </p:nvSpPr>
          <p:spPr>
            <a:xfrm>
              <a:off x="0" y="-28575"/>
              <a:ext cx="3407648" cy="556048"/>
            </a:xfrm>
            <a:prstGeom prst="rect">
              <a:avLst/>
            </a:prstGeom>
          </p:spPr>
          <p:txBody>
            <a:bodyPr lIns="0" tIns="0" rIns="0" bIns="0" rtlCol="0" anchor="t">
              <a:spAutoFit/>
            </a:bodyPr>
            <a:lstStyle/>
            <a:p>
              <a:pPr marL="0" lvl="0" indent="0" algn="ctr">
                <a:lnSpc>
                  <a:spcPts val="3380"/>
                </a:lnSpc>
              </a:pPr>
              <a:r>
                <a:rPr lang="en-US" sz="2600" u="none">
                  <a:solidFill>
                    <a:srgbClr val="000000"/>
                  </a:solidFill>
                  <a:latin typeface="Aileron Regular Bold"/>
                </a:rPr>
                <a:t>PROBLEM</a:t>
              </a:r>
            </a:p>
          </p:txBody>
        </p:sp>
      </p:grpSp>
      <p:grpSp>
        <p:nvGrpSpPr>
          <p:cNvPr id="24" name="Group 24"/>
          <p:cNvGrpSpPr/>
          <p:nvPr/>
        </p:nvGrpSpPr>
        <p:grpSpPr>
          <a:xfrm>
            <a:off x="4527277" y="3576811"/>
            <a:ext cx="2555736" cy="1712652"/>
            <a:chOff x="0" y="0"/>
            <a:chExt cx="3407648" cy="2283536"/>
          </a:xfrm>
        </p:grpSpPr>
        <p:sp>
          <p:nvSpPr>
            <p:cNvPr id="25" name="TextBox 25"/>
            <p:cNvSpPr txBox="1"/>
            <p:nvPr/>
          </p:nvSpPr>
          <p:spPr>
            <a:xfrm>
              <a:off x="0" y="757842"/>
              <a:ext cx="3407648" cy="1525693"/>
            </a:xfrm>
            <a:prstGeom prst="rect">
              <a:avLst/>
            </a:prstGeom>
          </p:spPr>
          <p:txBody>
            <a:bodyPr lIns="0" tIns="0" rIns="0" bIns="0" rtlCol="0" anchor="t">
              <a:spAutoFit/>
            </a:bodyPr>
            <a:lstStyle/>
            <a:p>
              <a:pPr algn="ctr">
                <a:lnSpc>
                  <a:spcPts val="3079"/>
                </a:lnSpc>
              </a:pPr>
              <a:r>
                <a:rPr lang="en-US" sz="2199" spc="32">
                  <a:solidFill>
                    <a:srgbClr val="000000"/>
                  </a:solidFill>
                  <a:latin typeface="Aileron Regular"/>
                </a:rPr>
                <a:t>All requirements are listed and alloted for sprints</a:t>
              </a:r>
            </a:p>
          </p:txBody>
        </p:sp>
        <p:sp>
          <p:nvSpPr>
            <p:cNvPr id="26" name="TextBox 26"/>
            <p:cNvSpPr txBox="1"/>
            <p:nvPr/>
          </p:nvSpPr>
          <p:spPr>
            <a:xfrm>
              <a:off x="0" y="-28575"/>
              <a:ext cx="3407648" cy="556048"/>
            </a:xfrm>
            <a:prstGeom prst="rect">
              <a:avLst/>
            </a:prstGeom>
          </p:spPr>
          <p:txBody>
            <a:bodyPr lIns="0" tIns="0" rIns="0" bIns="0" rtlCol="0" anchor="t">
              <a:spAutoFit/>
            </a:bodyPr>
            <a:lstStyle/>
            <a:p>
              <a:pPr marL="0" lvl="0" indent="0" algn="ctr">
                <a:lnSpc>
                  <a:spcPts val="3380"/>
                </a:lnSpc>
              </a:pPr>
              <a:r>
                <a:rPr lang="en-US" sz="2600">
                  <a:solidFill>
                    <a:srgbClr val="000000"/>
                  </a:solidFill>
                  <a:latin typeface="Aileron Regular Bold"/>
                </a:rPr>
                <a:t>BACKLOGS</a:t>
              </a:r>
            </a:p>
          </p:txBody>
        </p:sp>
      </p:grpSp>
      <p:grpSp>
        <p:nvGrpSpPr>
          <p:cNvPr id="27" name="Group 27"/>
          <p:cNvGrpSpPr/>
          <p:nvPr/>
        </p:nvGrpSpPr>
        <p:grpSpPr>
          <a:xfrm>
            <a:off x="7866132" y="7201304"/>
            <a:ext cx="2555736" cy="1712652"/>
            <a:chOff x="0" y="0"/>
            <a:chExt cx="3407648" cy="2283536"/>
          </a:xfrm>
        </p:grpSpPr>
        <p:sp>
          <p:nvSpPr>
            <p:cNvPr id="28" name="TextBox 28"/>
            <p:cNvSpPr txBox="1"/>
            <p:nvPr/>
          </p:nvSpPr>
          <p:spPr>
            <a:xfrm>
              <a:off x="0" y="757842"/>
              <a:ext cx="3407648" cy="1525693"/>
            </a:xfrm>
            <a:prstGeom prst="rect">
              <a:avLst/>
            </a:prstGeom>
          </p:spPr>
          <p:txBody>
            <a:bodyPr lIns="0" tIns="0" rIns="0" bIns="0" rtlCol="0" anchor="t">
              <a:spAutoFit/>
            </a:bodyPr>
            <a:lstStyle/>
            <a:p>
              <a:pPr algn="ctr">
                <a:lnSpc>
                  <a:spcPts val="3079"/>
                </a:lnSpc>
              </a:pPr>
              <a:r>
                <a:rPr lang="en-US" sz="2199" spc="32">
                  <a:solidFill>
                    <a:srgbClr val="000000"/>
                  </a:solidFill>
                  <a:latin typeface="Aileron Regular"/>
                </a:rPr>
                <a:t>SME takes up the user story and start working </a:t>
              </a:r>
            </a:p>
          </p:txBody>
        </p:sp>
        <p:sp>
          <p:nvSpPr>
            <p:cNvPr id="29" name="TextBox 29"/>
            <p:cNvSpPr txBox="1"/>
            <p:nvPr/>
          </p:nvSpPr>
          <p:spPr>
            <a:xfrm>
              <a:off x="0" y="-28575"/>
              <a:ext cx="3407648" cy="556048"/>
            </a:xfrm>
            <a:prstGeom prst="rect">
              <a:avLst/>
            </a:prstGeom>
          </p:spPr>
          <p:txBody>
            <a:bodyPr lIns="0" tIns="0" rIns="0" bIns="0" rtlCol="0" anchor="t">
              <a:spAutoFit/>
            </a:bodyPr>
            <a:lstStyle/>
            <a:p>
              <a:pPr marL="0" lvl="0" indent="0" algn="ctr">
                <a:lnSpc>
                  <a:spcPts val="3380"/>
                </a:lnSpc>
              </a:pPr>
              <a:r>
                <a:rPr lang="en-US" sz="2600">
                  <a:solidFill>
                    <a:srgbClr val="000000"/>
                  </a:solidFill>
                  <a:latin typeface="Aileron Regular Bold"/>
                </a:rPr>
                <a:t>IN PROGRESS</a:t>
              </a:r>
            </a:p>
          </p:txBody>
        </p:sp>
      </p:grpSp>
      <p:grpSp>
        <p:nvGrpSpPr>
          <p:cNvPr id="30" name="Group 30"/>
          <p:cNvGrpSpPr/>
          <p:nvPr/>
        </p:nvGrpSpPr>
        <p:grpSpPr>
          <a:xfrm>
            <a:off x="11291236" y="3772073"/>
            <a:ext cx="2555736" cy="1322127"/>
            <a:chOff x="0" y="0"/>
            <a:chExt cx="3407648" cy="1762836"/>
          </a:xfrm>
        </p:grpSpPr>
        <p:sp>
          <p:nvSpPr>
            <p:cNvPr id="31" name="TextBox 31"/>
            <p:cNvSpPr txBox="1"/>
            <p:nvPr/>
          </p:nvSpPr>
          <p:spPr>
            <a:xfrm>
              <a:off x="0" y="757842"/>
              <a:ext cx="3407648" cy="1004993"/>
            </a:xfrm>
            <a:prstGeom prst="rect">
              <a:avLst/>
            </a:prstGeom>
          </p:spPr>
          <p:txBody>
            <a:bodyPr lIns="0" tIns="0" rIns="0" bIns="0" rtlCol="0" anchor="t">
              <a:spAutoFit/>
            </a:bodyPr>
            <a:lstStyle/>
            <a:p>
              <a:pPr algn="ctr">
                <a:lnSpc>
                  <a:spcPts val="3079"/>
                </a:lnSpc>
              </a:pPr>
              <a:r>
                <a:rPr lang="en-US" sz="2199" spc="32">
                  <a:solidFill>
                    <a:srgbClr val="000000"/>
                  </a:solidFill>
                  <a:latin typeface="Aileron Regular"/>
                </a:rPr>
                <a:t>Required feature of the card delivered </a:t>
              </a:r>
            </a:p>
          </p:txBody>
        </p:sp>
        <p:sp>
          <p:nvSpPr>
            <p:cNvPr id="32" name="TextBox 32"/>
            <p:cNvSpPr txBox="1"/>
            <p:nvPr/>
          </p:nvSpPr>
          <p:spPr>
            <a:xfrm>
              <a:off x="0" y="-28575"/>
              <a:ext cx="3407648" cy="556048"/>
            </a:xfrm>
            <a:prstGeom prst="rect">
              <a:avLst/>
            </a:prstGeom>
          </p:spPr>
          <p:txBody>
            <a:bodyPr lIns="0" tIns="0" rIns="0" bIns="0" rtlCol="0" anchor="t">
              <a:spAutoFit/>
            </a:bodyPr>
            <a:lstStyle/>
            <a:p>
              <a:pPr marL="0" lvl="0" indent="0" algn="ctr">
                <a:lnSpc>
                  <a:spcPts val="3380"/>
                </a:lnSpc>
              </a:pPr>
              <a:r>
                <a:rPr lang="en-US" sz="2600">
                  <a:solidFill>
                    <a:srgbClr val="000000"/>
                  </a:solidFill>
                  <a:latin typeface="Aileron Regular Bold"/>
                </a:rPr>
                <a:t>RESOLVED</a:t>
              </a:r>
            </a:p>
          </p:txBody>
        </p:sp>
      </p:grpSp>
      <p:grpSp>
        <p:nvGrpSpPr>
          <p:cNvPr id="33" name="Group 33"/>
          <p:cNvGrpSpPr/>
          <p:nvPr/>
        </p:nvGrpSpPr>
        <p:grpSpPr>
          <a:xfrm>
            <a:off x="14543841" y="6644091"/>
            <a:ext cx="2555736" cy="2493702"/>
            <a:chOff x="0" y="0"/>
            <a:chExt cx="3407648" cy="3324936"/>
          </a:xfrm>
        </p:grpSpPr>
        <p:sp>
          <p:nvSpPr>
            <p:cNvPr id="34" name="TextBox 34"/>
            <p:cNvSpPr txBox="1"/>
            <p:nvPr/>
          </p:nvSpPr>
          <p:spPr>
            <a:xfrm>
              <a:off x="0" y="757842"/>
              <a:ext cx="3407648" cy="2567093"/>
            </a:xfrm>
            <a:prstGeom prst="rect">
              <a:avLst/>
            </a:prstGeom>
          </p:spPr>
          <p:txBody>
            <a:bodyPr lIns="0" tIns="0" rIns="0" bIns="0" rtlCol="0" anchor="t">
              <a:spAutoFit/>
            </a:bodyPr>
            <a:lstStyle/>
            <a:p>
              <a:pPr algn="ctr">
                <a:lnSpc>
                  <a:spcPts val="3079"/>
                </a:lnSpc>
              </a:pPr>
              <a:r>
                <a:rPr lang="en-US" sz="2199" spc="32">
                  <a:solidFill>
                    <a:srgbClr val="000000"/>
                  </a:solidFill>
                  <a:latin typeface="Aileron Regular"/>
                </a:rPr>
                <a:t>Based on acceptance criteria and definition of done, the task is deemed finished</a:t>
              </a:r>
            </a:p>
          </p:txBody>
        </p:sp>
        <p:sp>
          <p:nvSpPr>
            <p:cNvPr id="35" name="TextBox 35"/>
            <p:cNvSpPr txBox="1"/>
            <p:nvPr/>
          </p:nvSpPr>
          <p:spPr>
            <a:xfrm>
              <a:off x="0" y="-28575"/>
              <a:ext cx="3407648" cy="556048"/>
            </a:xfrm>
            <a:prstGeom prst="rect">
              <a:avLst/>
            </a:prstGeom>
          </p:spPr>
          <p:txBody>
            <a:bodyPr lIns="0" tIns="0" rIns="0" bIns="0" rtlCol="0" anchor="t">
              <a:spAutoFit/>
            </a:bodyPr>
            <a:lstStyle/>
            <a:p>
              <a:pPr marL="0" lvl="0" indent="0" algn="ctr">
                <a:lnSpc>
                  <a:spcPts val="3380"/>
                </a:lnSpc>
              </a:pPr>
              <a:r>
                <a:rPr lang="en-US" sz="2600">
                  <a:solidFill>
                    <a:srgbClr val="000000"/>
                  </a:solidFill>
                  <a:latin typeface="Aileron Regular Bold"/>
                </a:rPr>
                <a:t>CLOSED</a:t>
              </a:r>
            </a:p>
          </p:txBody>
        </p:sp>
      </p:grpSp>
      <p:sp>
        <p:nvSpPr>
          <p:cNvPr id="36" name="TextBox 36"/>
          <p:cNvSpPr txBox="1"/>
          <p:nvPr/>
        </p:nvSpPr>
        <p:spPr>
          <a:xfrm>
            <a:off x="966651" y="874250"/>
            <a:ext cx="16380823" cy="863698"/>
          </a:xfrm>
          <a:prstGeom prst="rect">
            <a:avLst/>
          </a:prstGeom>
        </p:spPr>
        <p:txBody>
          <a:bodyPr wrap="square" lIns="0" tIns="0" rIns="0" bIns="0" rtlCol="0" anchor="t">
            <a:spAutoFit/>
          </a:bodyPr>
          <a:lstStyle/>
          <a:p>
            <a:pPr marL="0" lvl="0" indent="0">
              <a:lnSpc>
                <a:spcPts val="6109"/>
              </a:lnSpc>
            </a:pPr>
            <a:r>
              <a:rPr lang="en-US" sz="7200" u="sng">
                <a:solidFill>
                  <a:srgbClr val="000000"/>
                </a:solidFill>
                <a:latin typeface="Halant Medium Bold"/>
              </a:rPr>
              <a:t>Project Structure: Agile-based approach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1232</Words>
  <Application>Microsoft Office PowerPoint</Application>
  <PresentationFormat>Custom</PresentationFormat>
  <Paragraphs>219</Paragraphs>
  <Slides>25</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Assistant Regular</vt:lpstr>
      <vt:lpstr>Calibri</vt:lpstr>
      <vt:lpstr>Assistant Regular Bold</vt:lpstr>
      <vt:lpstr>Aileron Regular Bold</vt:lpstr>
      <vt:lpstr>Halant Medium Italics</vt:lpstr>
      <vt:lpstr>HK Grotesk Bold</vt:lpstr>
      <vt:lpstr>Aileron Regular</vt:lpstr>
      <vt:lpstr>Arial</vt:lpstr>
      <vt:lpstr>Halant Medium</vt:lpstr>
      <vt:lpstr>Halant Medium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Step by Step Process Chart Visual Charts Presentation in Blue White Teal Simple Style</dc:title>
  <dc:creator>Kamalika Das</dc:creator>
  <cp:lastModifiedBy>Das, Kamalika</cp:lastModifiedBy>
  <cp:revision>1</cp:revision>
  <dcterms:created xsi:type="dcterms:W3CDTF">2006-08-16T00:00:00Z</dcterms:created>
  <dcterms:modified xsi:type="dcterms:W3CDTF">2022-12-06T04:35:49Z</dcterms:modified>
  <dc:identifier>DAFT5zBuNkE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2022-12-06T02:18:38Z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b07e1753-f438-4b02-9eb4-b2128339566e</vt:lpwstr>
  </property>
  <property fmtid="{D5CDD505-2E9C-101B-9397-08002B2CF9AE}" pid="8" name="MSIP_Label_4044bd30-2ed7-4c9d-9d12-46200872a97b_ContentBits">
    <vt:lpwstr>0</vt:lpwstr>
  </property>
</Properties>
</file>